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1.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notesSlides/notesSlide2.xml" ContentType="application/vnd.openxmlformats-officedocument.presentationml.notesSlide+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notesSlides/notesSlide5.xml" ContentType="application/vnd.openxmlformats-officedocument.presentationml.notesSlide+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84" r:id="rId2"/>
    <p:sldId id="287" r:id="rId3"/>
    <p:sldId id="330" r:id="rId4"/>
    <p:sldId id="294" r:id="rId5"/>
    <p:sldId id="258" r:id="rId6"/>
    <p:sldId id="295" r:id="rId7"/>
    <p:sldId id="309" r:id="rId8"/>
    <p:sldId id="297" r:id="rId9"/>
    <p:sldId id="296" r:id="rId10"/>
    <p:sldId id="298" r:id="rId11"/>
    <p:sldId id="299" r:id="rId12"/>
    <p:sldId id="301" r:id="rId13"/>
    <p:sldId id="259" r:id="rId14"/>
    <p:sldId id="260" r:id="rId15"/>
    <p:sldId id="303" r:id="rId16"/>
    <p:sldId id="306" r:id="rId17"/>
    <p:sldId id="304" r:id="rId18"/>
    <p:sldId id="300" r:id="rId19"/>
    <p:sldId id="305" r:id="rId20"/>
    <p:sldId id="308" r:id="rId21"/>
    <p:sldId id="331" r:id="rId22"/>
    <p:sldId id="332" r:id="rId23"/>
  </p:sldIdLst>
  <p:sldSz cx="9144000" cy="5145088"/>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9B6C"/>
    <a:srgbClr val="769297"/>
    <a:srgbClr val="86A9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970" y="437"/>
      </p:cViewPr>
      <p:guideLst>
        <p:guide orient="horz" pos="1621"/>
        <p:guide pos="2880"/>
      </p:guideLst>
    </p:cSldViewPr>
  </p:slideViewPr>
  <p:notesTextViewPr>
    <p:cViewPr>
      <p:scale>
        <a:sx n="100" d="100"/>
        <a:sy n="100" d="100"/>
      </p:scale>
      <p:origin x="0" y="0"/>
    </p:cViewPr>
  </p:notesTextViewPr>
  <p:sorterViewPr>
    <p:cViewPr>
      <p:scale>
        <a:sx n="66" d="100"/>
        <a:sy n="66" d="100"/>
      </p:scale>
      <p:origin x="0" y="0"/>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media/image1.jp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D0E9630-0DE8-4B24-882F-427043D50109}" type="datetimeFigureOut">
              <a:rPr lang="zh-CN" altLang="en-US" smtClean="0"/>
              <a:t>2020/11/22</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206D677-97EA-43AA-8CA9-9047829B25BD}" type="slidenum">
              <a:rPr lang="zh-CN" altLang="en-US" smtClean="0"/>
              <a:t>‹#›</a:t>
            </a:fld>
            <a:endParaRPr lang="zh-CN" altLang="en-US"/>
          </a:p>
        </p:txBody>
      </p:sp>
    </p:spTree>
    <p:extLst>
      <p:ext uri="{BB962C8B-B14F-4D97-AF65-F5344CB8AC3E}">
        <p14:creationId xmlns:p14="http://schemas.microsoft.com/office/powerpoint/2010/main" val="3192974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FC76F9F1-7794-4FA1-8122-841A3B882CCA}" type="slidenum">
              <a:rPr lang="zh-CN" altLang="en-US" smtClean="0"/>
              <a:t>5</a:t>
            </a:fld>
            <a:endParaRPr lang="zh-CN" altLang="en-US"/>
          </a:p>
        </p:txBody>
      </p:sp>
    </p:spTree>
    <p:extLst>
      <p:ext uri="{BB962C8B-B14F-4D97-AF65-F5344CB8AC3E}">
        <p14:creationId xmlns:p14="http://schemas.microsoft.com/office/powerpoint/2010/main" val="3053583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887AAF-E751-4D28-9652-CB887639EB47}" type="slidenum">
              <a:rPr lang="zh-CN" altLang="en-US" smtClean="0"/>
              <a:t>7</a:t>
            </a:fld>
            <a:endParaRPr lang="zh-CN" altLang="en-US"/>
          </a:p>
        </p:txBody>
      </p:sp>
    </p:spTree>
    <p:extLst>
      <p:ext uri="{BB962C8B-B14F-4D97-AF65-F5344CB8AC3E}">
        <p14:creationId xmlns:p14="http://schemas.microsoft.com/office/powerpoint/2010/main" val="241971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t>11</a:t>
            </a:fld>
            <a:endParaRPr lang="zh-CN" altLang="en-US"/>
          </a:p>
        </p:txBody>
      </p:sp>
    </p:spTree>
    <p:extLst>
      <p:ext uri="{BB962C8B-B14F-4D97-AF65-F5344CB8AC3E}">
        <p14:creationId xmlns:p14="http://schemas.microsoft.com/office/powerpoint/2010/main" val="511752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t>12</a:t>
            </a:fld>
            <a:endParaRPr lang="zh-CN" altLang="en-US"/>
          </a:p>
        </p:txBody>
      </p:sp>
    </p:spTree>
    <p:extLst>
      <p:ext uri="{BB962C8B-B14F-4D97-AF65-F5344CB8AC3E}">
        <p14:creationId xmlns:p14="http://schemas.microsoft.com/office/powerpoint/2010/main" val="39929314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FC76F9F1-7794-4FA1-8122-841A3B882CCA}" type="slidenum">
              <a:rPr lang="zh-CN" altLang="en-US" smtClean="0"/>
              <a:t>13</a:t>
            </a:fld>
            <a:endParaRPr lang="zh-CN" altLang="en-US"/>
          </a:p>
        </p:txBody>
      </p:sp>
    </p:spTree>
    <p:extLst>
      <p:ext uri="{BB962C8B-B14F-4D97-AF65-F5344CB8AC3E}">
        <p14:creationId xmlns:p14="http://schemas.microsoft.com/office/powerpoint/2010/main" val="1056941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FC76F9F1-7794-4FA1-8122-841A3B882CCA}" type="slidenum">
              <a:rPr lang="zh-CN" altLang="en-US" smtClean="0"/>
              <a:t>14</a:t>
            </a:fld>
            <a:endParaRPr lang="zh-CN" altLang="en-US"/>
          </a:p>
        </p:txBody>
      </p:sp>
    </p:spTree>
    <p:extLst>
      <p:ext uri="{BB962C8B-B14F-4D97-AF65-F5344CB8AC3E}">
        <p14:creationId xmlns:p14="http://schemas.microsoft.com/office/powerpoint/2010/main" val="5504309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17</a:t>
            </a:fld>
            <a:endParaRPr lang="zh-CN" altLang="en-US"/>
          </a:p>
        </p:txBody>
      </p:sp>
    </p:spTree>
    <p:extLst>
      <p:ext uri="{BB962C8B-B14F-4D97-AF65-F5344CB8AC3E}">
        <p14:creationId xmlns:p14="http://schemas.microsoft.com/office/powerpoint/2010/main" val="2250229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t>18</a:t>
            </a:fld>
            <a:endParaRPr lang="zh-CN" altLang="en-US"/>
          </a:p>
        </p:txBody>
      </p:sp>
    </p:spTree>
    <p:extLst>
      <p:ext uri="{BB962C8B-B14F-4D97-AF65-F5344CB8AC3E}">
        <p14:creationId xmlns:p14="http://schemas.microsoft.com/office/powerpoint/2010/main" val="33025796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 1"/>
          <p:cNvSpPr>
            <a:spLocks noGrp="1"/>
          </p:cNvSpPr>
          <p:nvPr>
            <p:ph type="ctrTitle"/>
          </p:nvPr>
        </p:nvSpPr>
        <p:spPr>
          <a:xfrm>
            <a:off x="685800" y="1598314"/>
            <a:ext cx="7772400" cy="1102859"/>
          </a:xfrm>
        </p:spPr>
        <p:txBody>
          <a:bodyPr/>
          <a:lstStyle/>
          <a:p>
            <a:r>
              <a:rPr lang="zh-CN" altLang="en-US"/>
              <a:t>单击此处编辑母版标题样式</a:t>
            </a:r>
          </a:p>
        </p:txBody>
      </p:sp>
      <p:sp>
        <p:nvSpPr>
          <p:cNvPr id="3" name="副标题 2"/>
          <p:cNvSpPr>
            <a:spLocks noGrp="1"/>
          </p:cNvSpPr>
          <p:nvPr>
            <p:ph type="subTitle" idx="1"/>
          </p:nvPr>
        </p:nvSpPr>
        <p:spPr>
          <a:xfrm>
            <a:off x="1371600" y="2915550"/>
            <a:ext cx="6400800" cy="1314856"/>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 1"/>
          <p:cNvSpPr>
            <a:spLocks noGrp="1"/>
          </p:cNvSpPr>
          <p:nvPr>
            <p:ph type="title"/>
          </p:nvPr>
        </p:nvSpPr>
        <p:spPr>
          <a:xfrm>
            <a:off x="722313" y="3306196"/>
            <a:ext cx="7772400" cy="1021872"/>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708"/>
            <a:ext cx="7772400" cy="112548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521"/>
            <a:ext cx="4038600" cy="3395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00521"/>
            <a:ext cx="4038600" cy="3395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690"/>
            <a:ext cx="4040188" cy="47997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661"/>
            <a:ext cx="4040188" cy="296438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8" y="1151690"/>
            <a:ext cx="4041775" cy="47997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8" y="1631661"/>
            <a:ext cx="4041775" cy="296438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日期占位符 1"/>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4FF92FA-0269-4683-A43D-DF1830192ED2}" type="slidenum">
              <a:rPr lang="zh-CN" altLang="en-US" smtClean="0"/>
              <a:t>‹#›</a:t>
            </a:fld>
            <a:endParaRPr lang="zh-CN" altLang="en-US"/>
          </a:p>
        </p:txBody>
      </p:sp>
      <p:sp>
        <p:nvSpPr>
          <p:cNvPr id="6" name="文本框 37"/>
          <p:cNvSpPr txBox="1"/>
          <p:nvPr userDrawn="1"/>
        </p:nvSpPr>
        <p:spPr>
          <a:xfrm>
            <a:off x="791580" y="376300"/>
            <a:ext cx="2190351" cy="315475"/>
          </a:xfrm>
          <a:prstGeom prst="rect">
            <a:avLst/>
          </a:prstGeom>
          <a:noFill/>
        </p:spPr>
        <p:txBody>
          <a:bodyPr wrap="none" lIns="68584" tIns="34292" rIns="68584" bIns="34292" rtlCol="0">
            <a:spAutoFit/>
          </a:bodyPr>
          <a:lstStyle/>
          <a:p>
            <a:pPr defTabSz="685165"/>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点击添加相关标题文字</a:t>
            </a:r>
          </a:p>
        </p:txBody>
      </p:sp>
      <p:sp>
        <p:nvSpPr>
          <p:cNvPr id="7" name="文本框 38"/>
          <p:cNvSpPr txBox="1"/>
          <p:nvPr userDrawn="1"/>
        </p:nvSpPr>
        <p:spPr>
          <a:xfrm>
            <a:off x="3125947" y="484312"/>
            <a:ext cx="2039271" cy="207753"/>
          </a:xfrm>
          <a:prstGeom prst="rect">
            <a:avLst/>
          </a:prstGeom>
          <a:noFill/>
        </p:spPr>
        <p:txBody>
          <a:bodyPr wrap="square" lIns="68584" tIns="34292" rIns="68584" bIns="34292" rtlCol="0">
            <a:spAutoFit/>
          </a:bodyPr>
          <a:lstStyle/>
          <a:p>
            <a:pPr algn="dist" defTabSz="685165"/>
            <a:r>
              <a:rPr lang="en-US" altLang="zh-CN" sz="900" dirty="0">
                <a:solidFill>
                  <a:schemeClr val="bg1"/>
                </a:solidFill>
                <a:cs typeface="+mn-ea"/>
                <a:sym typeface="+mn-lt"/>
              </a:rPr>
              <a:t>ADD RELATED TITLE WORDS</a:t>
            </a:r>
            <a:endParaRPr lang="zh-CN" altLang="en-US" sz="900" dirty="0">
              <a:solidFill>
                <a:schemeClr val="bg1"/>
              </a:solidFill>
              <a:cs typeface="+mn-ea"/>
              <a:sym typeface="+mn-lt"/>
            </a:endParaRPr>
          </a:p>
        </p:txBody>
      </p:sp>
    </p:spTree>
  </p:cSld>
  <p:clrMapOvr>
    <a:masterClrMapping/>
  </p:clrMapOvr>
  <p:transition spd="med" advClick="0" advTm="0">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 1"/>
          <p:cNvSpPr>
            <a:spLocks noGrp="1"/>
          </p:cNvSpPr>
          <p:nvPr>
            <p:ph type="title"/>
          </p:nvPr>
        </p:nvSpPr>
        <p:spPr>
          <a:xfrm>
            <a:off x="457203" y="204852"/>
            <a:ext cx="3008313" cy="871807"/>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851"/>
            <a:ext cx="5111750" cy="439119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3" y="1076659"/>
            <a:ext cx="3008313" cy="351938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 1"/>
          <p:cNvSpPr>
            <a:spLocks noGrp="1"/>
          </p:cNvSpPr>
          <p:nvPr>
            <p:ph type="title"/>
          </p:nvPr>
        </p:nvSpPr>
        <p:spPr>
          <a:xfrm>
            <a:off x="1792288" y="3601561"/>
            <a:ext cx="5486400" cy="425185"/>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724"/>
            <a:ext cx="5486400" cy="308705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6746"/>
            <a:ext cx="5486400" cy="6038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16A3339-8E71-4683-BDF7-95FA5FAFB4F1}" type="datetimeFigureOut">
              <a:rPr lang="zh-CN" altLang="en-US" smtClean="0"/>
              <a:t>2020/11/22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1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2" name="标题占位符 1"/>
          <p:cNvSpPr>
            <a:spLocks noGrp="1"/>
          </p:cNvSpPr>
          <p:nvPr>
            <p:ph type="title"/>
          </p:nvPr>
        </p:nvSpPr>
        <p:spPr>
          <a:xfrm>
            <a:off x="457200" y="206043"/>
            <a:ext cx="8229600" cy="857515"/>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521"/>
            <a:ext cx="8229600" cy="339552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8736"/>
            <a:ext cx="2133600" cy="273928"/>
          </a:xfrm>
          <a:prstGeom prst="rect">
            <a:avLst/>
          </a:prstGeom>
        </p:spPr>
        <p:txBody>
          <a:bodyPr vert="horz" lIns="91440" tIns="45720" rIns="91440" bIns="45720" rtlCol="0" anchor="ctr"/>
          <a:lstStyle>
            <a:lvl1pPr algn="l">
              <a:defRPr sz="1200">
                <a:solidFill>
                  <a:schemeClr val="tx1">
                    <a:tint val="75000"/>
                  </a:schemeClr>
                </a:solidFill>
              </a:defRPr>
            </a:lvl1pPr>
          </a:lstStyle>
          <a:p>
            <a:fld id="{D16A3339-8E71-4683-BDF7-95FA5FAFB4F1}" type="datetimeFigureOut">
              <a:rPr lang="zh-CN" altLang="en-US" smtClean="0"/>
              <a:t>2020/11/22</a:t>
            </a:fld>
            <a:endParaRPr lang="zh-CN" altLang="en-US"/>
          </a:p>
        </p:txBody>
      </p:sp>
      <p:sp>
        <p:nvSpPr>
          <p:cNvPr id="5" name="页脚占位符 4"/>
          <p:cNvSpPr>
            <a:spLocks noGrp="1"/>
          </p:cNvSpPr>
          <p:nvPr>
            <p:ph type="ftr" sz="quarter" idx="3"/>
          </p:nvPr>
        </p:nvSpPr>
        <p:spPr>
          <a:xfrm>
            <a:off x="3124200" y="4768736"/>
            <a:ext cx="2895600" cy="27392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8736"/>
            <a:ext cx="2133600" cy="273928"/>
          </a:xfrm>
          <a:prstGeom prst="rect">
            <a:avLst/>
          </a:prstGeom>
        </p:spPr>
        <p:txBody>
          <a:bodyPr vert="horz" lIns="91440" tIns="45720" rIns="91440" bIns="45720" rtlCol="0" anchor="ctr"/>
          <a:lstStyle>
            <a:lvl1pPr algn="r">
              <a:defRPr sz="1200">
                <a:solidFill>
                  <a:schemeClr val="tx1">
                    <a:tint val="75000"/>
                  </a:schemeClr>
                </a:solidFill>
              </a:defRPr>
            </a:lvl1pPr>
          </a:lstStyle>
          <a:p>
            <a:fld id="{A4FF92FA-0269-4683-A43D-DF1830192ED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advClick="0" advTm="0">
    <p:random/>
  </p:transition>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tags" Target="../tags/tag87.xml"/><Relationship Id="rId13" Type="http://schemas.openxmlformats.org/officeDocument/2006/relationships/tags" Target="../tags/tag92.xml"/><Relationship Id="rId18" Type="http://schemas.openxmlformats.org/officeDocument/2006/relationships/slideLayout" Target="../slideLayouts/slideLayout7.xml"/><Relationship Id="rId3" Type="http://schemas.openxmlformats.org/officeDocument/2006/relationships/tags" Target="../tags/tag82.xml"/><Relationship Id="rId7" Type="http://schemas.openxmlformats.org/officeDocument/2006/relationships/tags" Target="../tags/tag86.xml"/><Relationship Id="rId12" Type="http://schemas.openxmlformats.org/officeDocument/2006/relationships/tags" Target="../tags/tag91.xml"/><Relationship Id="rId17" Type="http://schemas.openxmlformats.org/officeDocument/2006/relationships/tags" Target="../tags/tag96.xml"/><Relationship Id="rId2" Type="http://schemas.openxmlformats.org/officeDocument/2006/relationships/tags" Target="../tags/tag81.xml"/><Relationship Id="rId16" Type="http://schemas.openxmlformats.org/officeDocument/2006/relationships/tags" Target="../tags/tag95.xml"/><Relationship Id="rId1" Type="http://schemas.openxmlformats.org/officeDocument/2006/relationships/tags" Target="../tags/tag80.xml"/><Relationship Id="rId6" Type="http://schemas.openxmlformats.org/officeDocument/2006/relationships/tags" Target="../tags/tag85.xml"/><Relationship Id="rId11" Type="http://schemas.openxmlformats.org/officeDocument/2006/relationships/tags" Target="../tags/tag90.xml"/><Relationship Id="rId5" Type="http://schemas.openxmlformats.org/officeDocument/2006/relationships/tags" Target="../tags/tag84.xml"/><Relationship Id="rId15" Type="http://schemas.openxmlformats.org/officeDocument/2006/relationships/tags" Target="../tags/tag94.xml"/><Relationship Id="rId10" Type="http://schemas.openxmlformats.org/officeDocument/2006/relationships/tags" Target="../tags/tag89.xml"/><Relationship Id="rId19" Type="http://schemas.openxmlformats.org/officeDocument/2006/relationships/image" Target="../media/image4.png"/><Relationship Id="rId4" Type="http://schemas.openxmlformats.org/officeDocument/2006/relationships/tags" Target="../tags/tag83.xml"/><Relationship Id="rId9" Type="http://schemas.openxmlformats.org/officeDocument/2006/relationships/tags" Target="../tags/tag88.xml"/><Relationship Id="rId14" Type="http://schemas.openxmlformats.org/officeDocument/2006/relationships/tags" Target="../tags/tag9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tags" Target="../tags/tag104.xml"/><Relationship Id="rId13" Type="http://schemas.openxmlformats.org/officeDocument/2006/relationships/tags" Target="../tags/tag109.xml"/><Relationship Id="rId18" Type="http://schemas.openxmlformats.org/officeDocument/2006/relationships/slideLayout" Target="../slideLayouts/slideLayout7.xml"/><Relationship Id="rId3" Type="http://schemas.openxmlformats.org/officeDocument/2006/relationships/tags" Target="../tags/tag99.xml"/><Relationship Id="rId7" Type="http://schemas.openxmlformats.org/officeDocument/2006/relationships/tags" Target="../tags/tag103.xml"/><Relationship Id="rId12" Type="http://schemas.openxmlformats.org/officeDocument/2006/relationships/tags" Target="../tags/tag108.xml"/><Relationship Id="rId17" Type="http://schemas.openxmlformats.org/officeDocument/2006/relationships/tags" Target="../tags/tag113.xml"/><Relationship Id="rId2" Type="http://schemas.openxmlformats.org/officeDocument/2006/relationships/tags" Target="../tags/tag98.xml"/><Relationship Id="rId16" Type="http://schemas.openxmlformats.org/officeDocument/2006/relationships/tags" Target="../tags/tag112.xml"/><Relationship Id="rId20" Type="http://schemas.openxmlformats.org/officeDocument/2006/relationships/image" Target="../media/image4.png"/><Relationship Id="rId1" Type="http://schemas.openxmlformats.org/officeDocument/2006/relationships/tags" Target="../tags/tag97.xml"/><Relationship Id="rId6" Type="http://schemas.openxmlformats.org/officeDocument/2006/relationships/tags" Target="../tags/tag102.xml"/><Relationship Id="rId11" Type="http://schemas.openxmlformats.org/officeDocument/2006/relationships/tags" Target="../tags/tag107.xml"/><Relationship Id="rId5" Type="http://schemas.openxmlformats.org/officeDocument/2006/relationships/tags" Target="../tags/tag101.xml"/><Relationship Id="rId15" Type="http://schemas.openxmlformats.org/officeDocument/2006/relationships/tags" Target="../tags/tag111.xml"/><Relationship Id="rId10" Type="http://schemas.openxmlformats.org/officeDocument/2006/relationships/tags" Target="../tags/tag106.xml"/><Relationship Id="rId19" Type="http://schemas.openxmlformats.org/officeDocument/2006/relationships/notesSlide" Target="../notesSlides/notesSlide5.xml"/><Relationship Id="rId4" Type="http://schemas.openxmlformats.org/officeDocument/2006/relationships/tags" Target="../tags/tag100.xml"/><Relationship Id="rId9" Type="http://schemas.openxmlformats.org/officeDocument/2006/relationships/tags" Target="../tags/tag105.xml"/><Relationship Id="rId14" Type="http://schemas.openxmlformats.org/officeDocument/2006/relationships/tags" Target="../tags/tag110.xml"/></Relationships>
</file>

<file path=ppt/slides/_rels/slide14.xml.rels><?xml version="1.0" encoding="UTF-8" standalone="yes"?>
<Relationships xmlns="http://schemas.openxmlformats.org/package/2006/relationships"><Relationship Id="rId13" Type="http://schemas.openxmlformats.org/officeDocument/2006/relationships/tags" Target="../tags/tag126.xml"/><Relationship Id="rId18" Type="http://schemas.openxmlformats.org/officeDocument/2006/relationships/tags" Target="../tags/tag131.xml"/><Relationship Id="rId26" Type="http://schemas.openxmlformats.org/officeDocument/2006/relationships/tags" Target="../tags/tag139.xml"/><Relationship Id="rId3" Type="http://schemas.openxmlformats.org/officeDocument/2006/relationships/tags" Target="../tags/tag116.xml"/><Relationship Id="rId21" Type="http://schemas.openxmlformats.org/officeDocument/2006/relationships/tags" Target="../tags/tag134.xml"/><Relationship Id="rId7" Type="http://schemas.openxmlformats.org/officeDocument/2006/relationships/tags" Target="../tags/tag120.xml"/><Relationship Id="rId12" Type="http://schemas.openxmlformats.org/officeDocument/2006/relationships/tags" Target="../tags/tag125.xml"/><Relationship Id="rId17" Type="http://schemas.openxmlformats.org/officeDocument/2006/relationships/tags" Target="../tags/tag130.xml"/><Relationship Id="rId25" Type="http://schemas.openxmlformats.org/officeDocument/2006/relationships/tags" Target="../tags/tag138.xml"/><Relationship Id="rId33" Type="http://schemas.openxmlformats.org/officeDocument/2006/relationships/image" Target="../media/image4.png"/><Relationship Id="rId2" Type="http://schemas.openxmlformats.org/officeDocument/2006/relationships/tags" Target="../tags/tag115.xml"/><Relationship Id="rId16" Type="http://schemas.openxmlformats.org/officeDocument/2006/relationships/tags" Target="../tags/tag129.xml"/><Relationship Id="rId20" Type="http://schemas.openxmlformats.org/officeDocument/2006/relationships/tags" Target="../tags/tag133.xml"/><Relationship Id="rId29" Type="http://schemas.openxmlformats.org/officeDocument/2006/relationships/tags" Target="../tags/tag142.xml"/><Relationship Id="rId1" Type="http://schemas.openxmlformats.org/officeDocument/2006/relationships/tags" Target="../tags/tag114.xml"/><Relationship Id="rId6" Type="http://schemas.openxmlformats.org/officeDocument/2006/relationships/tags" Target="../tags/tag119.xml"/><Relationship Id="rId11" Type="http://schemas.openxmlformats.org/officeDocument/2006/relationships/tags" Target="../tags/tag124.xml"/><Relationship Id="rId24" Type="http://schemas.openxmlformats.org/officeDocument/2006/relationships/tags" Target="../tags/tag137.xml"/><Relationship Id="rId32" Type="http://schemas.openxmlformats.org/officeDocument/2006/relationships/notesSlide" Target="../notesSlides/notesSlide6.xml"/><Relationship Id="rId5" Type="http://schemas.openxmlformats.org/officeDocument/2006/relationships/tags" Target="../tags/tag118.xml"/><Relationship Id="rId15" Type="http://schemas.openxmlformats.org/officeDocument/2006/relationships/tags" Target="../tags/tag128.xml"/><Relationship Id="rId23" Type="http://schemas.openxmlformats.org/officeDocument/2006/relationships/tags" Target="../tags/tag136.xml"/><Relationship Id="rId28" Type="http://schemas.openxmlformats.org/officeDocument/2006/relationships/tags" Target="../tags/tag141.xml"/><Relationship Id="rId10" Type="http://schemas.openxmlformats.org/officeDocument/2006/relationships/tags" Target="../tags/tag123.xml"/><Relationship Id="rId19" Type="http://schemas.openxmlformats.org/officeDocument/2006/relationships/tags" Target="../tags/tag132.xml"/><Relationship Id="rId31" Type="http://schemas.openxmlformats.org/officeDocument/2006/relationships/slideLayout" Target="../slideLayouts/slideLayout7.xml"/><Relationship Id="rId4" Type="http://schemas.openxmlformats.org/officeDocument/2006/relationships/tags" Target="../tags/tag117.xml"/><Relationship Id="rId9" Type="http://schemas.openxmlformats.org/officeDocument/2006/relationships/tags" Target="../tags/tag122.xml"/><Relationship Id="rId14" Type="http://schemas.openxmlformats.org/officeDocument/2006/relationships/tags" Target="../tags/tag127.xml"/><Relationship Id="rId22" Type="http://schemas.openxmlformats.org/officeDocument/2006/relationships/tags" Target="../tags/tag135.xml"/><Relationship Id="rId27" Type="http://schemas.openxmlformats.org/officeDocument/2006/relationships/tags" Target="../tags/tag140.xml"/><Relationship Id="rId30" Type="http://schemas.openxmlformats.org/officeDocument/2006/relationships/tags" Target="../tags/tag143.xml"/><Relationship Id="rId8" Type="http://schemas.openxmlformats.org/officeDocument/2006/relationships/tags" Target="../tags/tag121.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4.png"/><Relationship Id="rId5" Type="http://schemas.openxmlformats.org/officeDocument/2006/relationships/image" Target="../media/image6.emf"/><Relationship Id="rId4" Type="http://schemas.openxmlformats.org/officeDocument/2006/relationships/oleObject" Target="../embeddings/oleObject1.bin"/></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2" Type="http://schemas.openxmlformats.org/officeDocument/2006/relationships/hyperlink" Target="http://www.51pptmoban.co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image" Target="../media/image4.png"/><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tags" Target="../tags/tag26.xml"/><Relationship Id="rId18" Type="http://schemas.openxmlformats.org/officeDocument/2006/relationships/tags" Target="../tags/tag31.xml"/><Relationship Id="rId26" Type="http://schemas.openxmlformats.org/officeDocument/2006/relationships/notesSlide" Target="../notesSlides/notesSlide1.xml"/><Relationship Id="rId3" Type="http://schemas.openxmlformats.org/officeDocument/2006/relationships/tags" Target="../tags/tag16.xml"/><Relationship Id="rId21" Type="http://schemas.openxmlformats.org/officeDocument/2006/relationships/tags" Target="../tags/tag34.xml"/><Relationship Id="rId7" Type="http://schemas.openxmlformats.org/officeDocument/2006/relationships/tags" Target="../tags/tag20.xml"/><Relationship Id="rId12" Type="http://schemas.openxmlformats.org/officeDocument/2006/relationships/tags" Target="../tags/tag25.xml"/><Relationship Id="rId17" Type="http://schemas.openxmlformats.org/officeDocument/2006/relationships/tags" Target="../tags/tag30.xml"/><Relationship Id="rId25" Type="http://schemas.openxmlformats.org/officeDocument/2006/relationships/slideLayout" Target="../slideLayouts/slideLayout7.xml"/><Relationship Id="rId2" Type="http://schemas.openxmlformats.org/officeDocument/2006/relationships/tags" Target="../tags/tag15.xml"/><Relationship Id="rId16" Type="http://schemas.openxmlformats.org/officeDocument/2006/relationships/tags" Target="../tags/tag29.xml"/><Relationship Id="rId20" Type="http://schemas.openxmlformats.org/officeDocument/2006/relationships/tags" Target="../tags/tag33.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24" Type="http://schemas.openxmlformats.org/officeDocument/2006/relationships/tags" Target="../tags/tag37.xml"/><Relationship Id="rId5" Type="http://schemas.openxmlformats.org/officeDocument/2006/relationships/tags" Target="../tags/tag18.xml"/><Relationship Id="rId15" Type="http://schemas.openxmlformats.org/officeDocument/2006/relationships/tags" Target="../tags/tag28.xml"/><Relationship Id="rId23" Type="http://schemas.openxmlformats.org/officeDocument/2006/relationships/tags" Target="../tags/tag36.xml"/><Relationship Id="rId10" Type="http://schemas.openxmlformats.org/officeDocument/2006/relationships/tags" Target="../tags/tag23.xml"/><Relationship Id="rId19" Type="http://schemas.openxmlformats.org/officeDocument/2006/relationships/tags" Target="../tags/tag32.xml"/><Relationship Id="rId4" Type="http://schemas.openxmlformats.org/officeDocument/2006/relationships/tags" Target="../tags/tag17.xml"/><Relationship Id="rId9" Type="http://schemas.openxmlformats.org/officeDocument/2006/relationships/tags" Target="../tags/tag22.xml"/><Relationship Id="rId14" Type="http://schemas.openxmlformats.org/officeDocument/2006/relationships/tags" Target="../tags/tag27.xml"/><Relationship Id="rId22" Type="http://schemas.openxmlformats.org/officeDocument/2006/relationships/tags" Target="../tags/tag35.xml"/><Relationship Id="rId27"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tags" Target="../tags/tag45.xml"/><Relationship Id="rId13" Type="http://schemas.openxmlformats.org/officeDocument/2006/relationships/tags" Target="../tags/tag50.xml"/><Relationship Id="rId18" Type="http://schemas.openxmlformats.org/officeDocument/2006/relationships/tags" Target="../tags/tag55.xml"/><Relationship Id="rId3" Type="http://schemas.openxmlformats.org/officeDocument/2006/relationships/tags" Target="../tags/tag40.xml"/><Relationship Id="rId21" Type="http://schemas.openxmlformats.org/officeDocument/2006/relationships/tags" Target="../tags/tag58.xml"/><Relationship Id="rId7" Type="http://schemas.openxmlformats.org/officeDocument/2006/relationships/tags" Target="../tags/tag44.xml"/><Relationship Id="rId12" Type="http://schemas.openxmlformats.org/officeDocument/2006/relationships/tags" Target="../tags/tag49.xml"/><Relationship Id="rId17" Type="http://schemas.openxmlformats.org/officeDocument/2006/relationships/tags" Target="../tags/tag54.xml"/><Relationship Id="rId2" Type="http://schemas.openxmlformats.org/officeDocument/2006/relationships/tags" Target="../tags/tag39.xml"/><Relationship Id="rId16" Type="http://schemas.openxmlformats.org/officeDocument/2006/relationships/tags" Target="../tags/tag53.xml"/><Relationship Id="rId20" Type="http://schemas.openxmlformats.org/officeDocument/2006/relationships/tags" Target="../tags/tag57.xml"/><Relationship Id="rId1" Type="http://schemas.openxmlformats.org/officeDocument/2006/relationships/tags" Target="../tags/tag38.xml"/><Relationship Id="rId6" Type="http://schemas.openxmlformats.org/officeDocument/2006/relationships/tags" Target="../tags/tag43.xml"/><Relationship Id="rId11" Type="http://schemas.openxmlformats.org/officeDocument/2006/relationships/tags" Target="../tags/tag48.xml"/><Relationship Id="rId24" Type="http://schemas.openxmlformats.org/officeDocument/2006/relationships/image" Target="../media/image4.png"/><Relationship Id="rId5" Type="http://schemas.openxmlformats.org/officeDocument/2006/relationships/tags" Target="../tags/tag42.xml"/><Relationship Id="rId15" Type="http://schemas.openxmlformats.org/officeDocument/2006/relationships/tags" Target="../tags/tag52.xml"/><Relationship Id="rId23" Type="http://schemas.openxmlformats.org/officeDocument/2006/relationships/slideLayout" Target="../slideLayouts/slideLayout7.xml"/><Relationship Id="rId10" Type="http://schemas.openxmlformats.org/officeDocument/2006/relationships/tags" Target="../tags/tag47.xml"/><Relationship Id="rId19" Type="http://schemas.openxmlformats.org/officeDocument/2006/relationships/tags" Target="../tags/tag56.xml"/><Relationship Id="rId4" Type="http://schemas.openxmlformats.org/officeDocument/2006/relationships/tags" Target="../tags/tag41.xml"/><Relationship Id="rId9" Type="http://schemas.openxmlformats.org/officeDocument/2006/relationships/tags" Target="../tags/tag46.xml"/><Relationship Id="rId14" Type="http://schemas.openxmlformats.org/officeDocument/2006/relationships/tags" Target="../tags/tag51.xml"/><Relationship Id="rId22" Type="http://schemas.openxmlformats.org/officeDocument/2006/relationships/tags" Target="../tags/tag59.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tags" Target="../tags/tag67.xml"/><Relationship Id="rId13" Type="http://schemas.openxmlformats.org/officeDocument/2006/relationships/tags" Target="../tags/tag72.xml"/><Relationship Id="rId18" Type="http://schemas.openxmlformats.org/officeDocument/2006/relationships/tags" Target="../tags/tag77.xml"/><Relationship Id="rId3" Type="http://schemas.openxmlformats.org/officeDocument/2006/relationships/tags" Target="../tags/tag62.xml"/><Relationship Id="rId21" Type="http://schemas.openxmlformats.org/officeDocument/2006/relationships/slideLayout" Target="../slideLayouts/slideLayout7.xml"/><Relationship Id="rId7" Type="http://schemas.openxmlformats.org/officeDocument/2006/relationships/tags" Target="../tags/tag66.xml"/><Relationship Id="rId12" Type="http://schemas.openxmlformats.org/officeDocument/2006/relationships/tags" Target="../tags/tag71.xml"/><Relationship Id="rId17" Type="http://schemas.openxmlformats.org/officeDocument/2006/relationships/tags" Target="../tags/tag76.xml"/><Relationship Id="rId2" Type="http://schemas.openxmlformats.org/officeDocument/2006/relationships/tags" Target="../tags/tag61.xml"/><Relationship Id="rId16" Type="http://schemas.openxmlformats.org/officeDocument/2006/relationships/tags" Target="../tags/tag75.xml"/><Relationship Id="rId20" Type="http://schemas.openxmlformats.org/officeDocument/2006/relationships/tags" Target="../tags/tag79.xml"/><Relationship Id="rId1" Type="http://schemas.openxmlformats.org/officeDocument/2006/relationships/tags" Target="../tags/tag60.xml"/><Relationship Id="rId6" Type="http://schemas.openxmlformats.org/officeDocument/2006/relationships/tags" Target="../tags/tag65.xml"/><Relationship Id="rId11" Type="http://schemas.openxmlformats.org/officeDocument/2006/relationships/tags" Target="../tags/tag70.xml"/><Relationship Id="rId5" Type="http://schemas.openxmlformats.org/officeDocument/2006/relationships/tags" Target="../tags/tag64.xml"/><Relationship Id="rId15" Type="http://schemas.openxmlformats.org/officeDocument/2006/relationships/tags" Target="../tags/tag74.xml"/><Relationship Id="rId10" Type="http://schemas.openxmlformats.org/officeDocument/2006/relationships/tags" Target="../tags/tag69.xml"/><Relationship Id="rId19" Type="http://schemas.openxmlformats.org/officeDocument/2006/relationships/tags" Target="../tags/tag78.xml"/><Relationship Id="rId4" Type="http://schemas.openxmlformats.org/officeDocument/2006/relationships/tags" Target="../tags/tag63.xml"/><Relationship Id="rId9" Type="http://schemas.openxmlformats.org/officeDocument/2006/relationships/tags" Target="../tags/tag68.xml"/><Relationship Id="rId14" Type="http://schemas.openxmlformats.org/officeDocument/2006/relationships/tags" Target="../tags/tag73.xml"/><Relationship Id="rId22"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15" name="任意多边形 14"/>
          <p:cNvSpPr/>
          <p:nvPr/>
        </p:nvSpPr>
        <p:spPr>
          <a:xfrm flipH="1">
            <a:off x="4348332" y="2004172"/>
            <a:ext cx="3472182" cy="910941"/>
          </a:xfrm>
          <a:custGeom>
            <a:avLst/>
            <a:gdLst>
              <a:gd name="connsiteX0" fmla="*/ 219315 w 3051415"/>
              <a:gd name="connsiteY0" fmla="*/ 0 h 698500"/>
              <a:gd name="connsiteX1" fmla="*/ 3415 w 3051415"/>
              <a:gd name="connsiteY1" fmla="*/ 698500 h 698500"/>
              <a:gd name="connsiteX2" fmla="*/ 2962515 w 3051415"/>
              <a:gd name="connsiteY2" fmla="*/ 571500 h 698500"/>
              <a:gd name="connsiteX3" fmla="*/ 3051415 w 3051415"/>
              <a:gd name="connsiteY3" fmla="*/ 38100 h 698500"/>
              <a:gd name="connsiteX4" fmla="*/ 219315 w 3051415"/>
              <a:gd name="connsiteY4" fmla="*/ 0 h 698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1415" h="698500">
                <a:moveTo>
                  <a:pt x="219315" y="0"/>
                </a:moveTo>
                <a:cubicBezTo>
                  <a:pt x="98665" y="284691"/>
                  <a:pt x="-21985" y="569383"/>
                  <a:pt x="3415" y="698500"/>
                </a:cubicBezTo>
                <a:lnTo>
                  <a:pt x="2962515" y="571500"/>
                </a:lnTo>
                <a:lnTo>
                  <a:pt x="3051415" y="38100"/>
                </a:lnTo>
                <a:lnTo>
                  <a:pt x="219315" y="0"/>
                </a:lnTo>
                <a:close/>
              </a:path>
            </a:pathLst>
          </a:custGeom>
          <a:solidFill>
            <a:schemeClr val="tx1">
              <a:lumMod val="95000"/>
              <a:lumOff val="5000"/>
              <a:alpha val="49000"/>
            </a:schemeClr>
          </a:solidFill>
          <a:ln>
            <a:noFill/>
          </a:ln>
          <a:effectLst>
            <a:softEdge rad="228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3"/>
          <a:stretch>
            <a:fillRect/>
          </a:stretch>
        </p:blipFill>
        <p:spPr>
          <a:xfrm>
            <a:off x="0" y="0"/>
            <a:ext cx="3680810" cy="5145088"/>
          </a:xfrm>
          <a:prstGeom prst="rect">
            <a:avLst/>
          </a:prstGeom>
        </p:spPr>
      </p:pic>
      <p:pic>
        <p:nvPicPr>
          <p:cNvPr id="11" name="图片 10"/>
          <p:cNvPicPr>
            <a:picLocks noChangeAspect="1"/>
          </p:cNvPicPr>
          <p:nvPr/>
        </p:nvPicPr>
        <p:blipFill>
          <a:blip r:embed="rId4"/>
          <a:stretch>
            <a:fillRect/>
          </a:stretch>
        </p:blipFill>
        <p:spPr>
          <a:xfrm>
            <a:off x="4992984" y="0"/>
            <a:ext cx="4135532" cy="5145088"/>
          </a:xfrm>
          <a:prstGeom prst="rect">
            <a:avLst/>
          </a:prstGeom>
        </p:spPr>
      </p:pic>
      <p:sp>
        <p:nvSpPr>
          <p:cNvPr id="6" name="任意多边形 5"/>
          <p:cNvSpPr/>
          <p:nvPr/>
        </p:nvSpPr>
        <p:spPr>
          <a:xfrm>
            <a:off x="1199042" y="2004172"/>
            <a:ext cx="3979469" cy="910941"/>
          </a:xfrm>
          <a:custGeom>
            <a:avLst/>
            <a:gdLst>
              <a:gd name="connsiteX0" fmla="*/ 219315 w 3051415"/>
              <a:gd name="connsiteY0" fmla="*/ 0 h 698500"/>
              <a:gd name="connsiteX1" fmla="*/ 3415 w 3051415"/>
              <a:gd name="connsiteY1" fmla="*/ 698500 h 698500"/>
              <a:gd name="connsiteX2" fmla="*/ 2962515 w 3051415"/>
              <a:gd name="connsiteY2" fmla="*/ 571500 h 698500"/>
              <a:gd name="connsiteX3" fmla="*/ 3051415 w 3051415"/>
              <a:gd name="connsiteY3" fmla="*/ 38100 h 698500"/>
              <a:gd name="connsiteX4" fmla="*/ 219315 w 3051415"/>
              <a:gd name="connsiteY4" fmla="*/ 0 h 698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1415" h="698500">
                <a:moveTo>
                  <a:pt x="219315" y="0"/>
                </a:moveTo>
                <a:cubicBezTo>
                  <a:pt x="98665" y="284691"/>
                  <a:pt x="-21985" y="569383"/>
                  <a:pt x="3415" y="698500"/>
                </a:cubicBezTo>
                <a:lnTo>
                  <a:pt x="2962515" y="571500"/>
                </a:lnTo>
                <a:lnTo>
                  <a:pt x="3051415" y="38100"/>
                </a:lnTo>
                <a:lnTo>
                  <a:pt x="219315" y="0"/>
                </a:lnTo>
                <a:close/>
              </a:path>
            </a:pathLst>
          </a:custGeom>
          <a:solidFill>
            <a:schemeClr val="tx1">
              <a:lumMod val="95000"/>
              <a:lumOff val="5000"/>
              <a:alpha val="49000"/>
            </a:schemeClr>
          </a:solidFill>
          <a:ln>
            <a:noFill/>
          </a:ln>
          <a:effectLst>
            <a:softEdge rad="228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1562296" y="1329071"/>
            <a:ext cx="5926027" cy="1207469"/>
          </a:xfrm>
          <a:prstGeom prst="roundRect">
            <a:avLst>
              <a:gd name="adj" fmla="val 6596"/>
            </a:avLst>
          </a:prstGeom>
          <a:solidFill>
            <a:srgbClr val="579B6C"/>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259"/>
          <p:cNvSpPr>
            <a:spLocks noChangeArrowheads="1"/>
          </p:cNvSpPr>
          <p:nvPr/>
        </p:nvSpPr>
        <p:spPr bwMode="auto">
          <a:xfrm>
            <a:off x="-324544" y="1415674"/>
            <a:ext cx="9743614" cy="681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32" tIns="32516" rIns="65032" bIns="325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000" cap="all" spc="213"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卡通花草小清新</a:t>
            </a:r>
            <a:r>
              <a:rPr lang="zh-CN" altLang="en-US" sz="4000" cap="all" spc="213" dirty="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工作汇报</a:t>
            </a:r>
            <a:endParaRPr lang="zh-CN" altLang="en-US" sz="2400" cap="all" spc="213" dirty="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endParaRPr>
          </a:p>
        </p:txBody>
      </p:sp>
      <p:sp>
        <p:nvSpPr>
          <p:cNvPr id="18" name="文本框 17"/>
          <p:cNvSpPr txBox="1"/>
          <p:nvPr/>
        </p:nvSpPr>
        <p:spPr>
          <a:xfrm>
            <a:off x="1756953" y="2120751"/>
            <a:ext cx="5517676" cy="307777"/>
          </a:xfrm>
          <a:prstGeom prst="rect">
            <a:avLst/>
          </a:prstGeom>
          <a:noFill/>
        </p:spPr>
        <p:txBody>
          <a:bodyPr wrap="square" rtlCol="0">
            <a:spAutoFit/>
          </a:bodyPr>
          <a:lstStyle/>
          <a:p>
            <a:pPr algn="ctr"/>
            <a:r>
              <a:rPr lang="en-US" altLang="zh-CN" sz="1400" i="1" dirty="0" smtClean="0">
                <a:solidFill>
                  <a:schemeClr val="bg1"/>
                </a:solidFill>
              </a:rPr>
              <a:t> REPORT ON THE WORK OF CARTOON FLOWERS AND PLANTS </a:t>
            </a:r>
            <a:endParaRPr lang="zh-CN" altLang="en-US" sz="1400" i="1" dirty="0">
              <a:solidFill>
                <a:schemeClr val="bg1"/>
              </a:solidFill>
              <a:latin typeface="字魂58号-创中黑" panose="00000500000000000000" pitchFamily="2" charset="-122"/>
              <a:ea typeface="字魂58号-创中黑" panose="00000500000000000000" pitchFamily="2" charset="-122"/>
            </a:endParaRPr>
          </a:p>
        </p:txBody>
      </p:sp>
      <p:sp>
        <p:nvSpPr>
          <p:cNvPr id="20" name="圆角矩形 19"/>
          <p:cNvSpPr/>
          <p:nvPr/>
        </p:nvSpPr>
        <p:spPr>
          <a:xfrm>
            <a:off x="3350471" y="3125876"/>
            <a:ext cx="2443058" cy="643373"/>
          </a:xfrm>
          <a:prstGeom prst="roundRect">
            <a:avLst>
              <a:gd name="adj" fmla="val 50000"/>
            </a:avLst>
          </a:prstGeom>
          <a:no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lumMod val="50000"/>
                  </a:schemeClr>
                </a:solidFill>
                <a:latin typeface="微软雅黑" panose="020B0503020204020204" pitchFamily="34" charset="-122"/>
                <a:ea typeface="微软雅黑" panose="020B0503020204020204" pitchFamily="34" charset="-122"/>
              </a:rPr>
              <a:t>汇报人</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a:t>
            </a:r>
            <a:r>
              <a:rPr lang="en-US" altLang="zh-CN" sz="1400" dirty="0" smtClean="0">
                <a:solidFill>
                  <a:schemeClr val="bg1">
                    <a:lumMod val="50000"/>
                  </a:schemeClr>
                </a:solidFill>
                <a:latin typeface="微软雅黑" panose="020B0503020204020204" pitchFamily="34" charset="-122"/>
                <a:ea typeface="微软雅黑" panose="020B0503020204020204" pitchFamily="34" charset="-122"/>
              </a:rPr>
              <a:t>51PPT</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模板网</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PA_淘宝店chenying0907 5"/>
          <p:cNvSpPr/>
          <p:nvPr>
            <p:custDataLst>
              <p:tags r:id="rId1"/>
            </p:custDataLst>
          </p:nvPr>
        </p:nvSpPr>
        <p:spPr bwMode="auto">
          <a:xfrm>
            <a:off x="3233987" y="2062551"/>
            <a:ext cx="2874169" cy="2970336"/>
          </a:xfrm>
          <a:custGeom>
            <a:avLst/>
            <a:gdLst>
              <a:gd name="T0" fmla="*/ 1298 w 3198"/>
              <a:gd name="T1" fmla="*/ 2774 h 3305"/>
              <a:gd name="T2" fmla="*/ 1038 w 3198"/>
              <a:gd name="T3" fmla="*/ 3274 h 3305"/>
              <a:gd name="T4" fmla="*/ 1770 w 3198"/>
              <a:gd name="T5" fmla="*/ 3274 h 3305"/>
              <a:gd name="T6" fmla="*/ 1687 w 3198"/>
              <a:gd name="T7" fmla="*/ 2152 h 3305"/>
              <a:gd name="T8" fmla="*/ 3198 w 3198"/>
              <a:gd name="T9" fmla="*/ 1775 h 3305"/>
              <a:gd name="T10" fmla="*/ 1650 w 3198"/>
              <a:gd name="T11" fmla="*/ 1942 h 3305"/>
              <a:gd name="T12" fmla="*/ 2364 w 3198"/>
              <a:gd name="T13" fmla="*/ 1249 h 3305"/>
              <a:gd name="T14" fmla="*/ 1566 w 3198"/>
              <a:gd name="T15" fmla="*/ 1735 h 3305"/>
              <a:gd name="T16" fmla="*/ 2101 w 3198"/>
              <a:gd name="T17" fmla="*/ 866 h 3305"/>
              <a:gd name="T18" fmla="*/ 2583 w 3198"/>
              <a:gd name="T19" fmla="*/ 167 h 3305"/>
              <a:gd name="T20" fmla="*/ 2082 w 3198"/>
              <a:gd name="T21" fmla="*/ 798 h 3305"/>
              <a:gd name="T22" fmla="*/ 1665 w 3198"/>
              <a:gd name="T23" fmla="*/ 1064 h 3305"/>
              <a:gd name="T24" fmla="*/ 1832 w 3198"/>
              <a:gd name="T25" fmla="*/ 767 h 3305"/>
              <a:gd name="T26" fmla="*/ 2184 w 3198"/>
              <a:gd name="T27" fmla="*/ 0 h 3305"/>
              <a:gd name="T28" fmla="*/ 1696 w 3198"/>
              <a:gd name="T29" fmla="*/ 829 h 3305"/>
              <a:gd name="T30" fmla="*/ 1431 w 3198"/>
              <a:gd name="T31" fmla="*/ 1407 h 3305"/>
              <a:gd name="T32" fmla="*/ 1276 w 3198"/>
              <a:gd name="T33" fmla="*/ 894 h 3305"/>
              <a:gd name="T34" fmla="*/ 1576 w 3198"/>
              <a:gd name="T35" fmla="*/ 276 h 3305"/>
              <a:gd name="T36" fmla="*/ 1156 w 3198"/>
              <a:gd name="T37" fmla="*/ 656 h 3305"/>
              <a:gd name="T38" fmla="*/ 439 w 3198"/>
              <a:gd name="T39" fmla="*/ 325 h 3305"/>
              <a:gd name="T40" fmla="*/ 1193 w 3198"/>
              <a:gd name="T41" fmla="*/ 1064 h 3305"/>
              <a:gd name="T42" fmla="*/ 1397 w 3198"/>
              <a:gd name="T43" fmla="*/ 1636 h 3305"/>
              <a:gd name="T44" fmla="*/ 1397 w 3198"/>
              <a:gd name="T45" fmla="*/ 1855 h 3305"/>
              <a:gd name="T46" fmla="*/ 816 w 3198"/>
              <a:gd name="T47" fmla="*/ 1351 h 3305"/>
              <a:gd name="T48" fmla="*/ 0 w 3198"/>
              <a:gd name="T49" fmla="*/ 807 h 3305"/>
              <a:gd name="T50" fmla="*/ 683 w 3198"/>
              <a:gd name="T51" fmla="*/ 1398 h 3305"/>
              <a:gd name="T52" fmla="*/ 1072 w 3198"/>
              <a:gd name="T53" fmla="*/ 1889 h 3305"/>
              <a:gd name="T54" fmla="*/ 1298 w 3198"/>
              <a:gd name="T55" fmla="*/ 2774 h 3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98" h="3305">
                <a:moveTo>
                  <a:pt x="1298" y="2774"/>
                </a:moveTo>
                <a:cubicBezTo>
                  <a:pt x="1251" y="3305"/>
                  <a:pt x="1038" y="3274"/>
                  <a:pt x="1038" y="3274"/>
                </a:cubicBezTo>
                <a:cubicBezTo>
                  <a:pt x="1770" y="3274"/>
                  <a:pt x="1770" y="3274"/>
                  <a:pt x="1770" y="3274"/>
                </a:cubicBezTo>
                <a:cubicBezTo>
                  <a:pt x="1894" y="2783"/>
                  <a:pt x="1600" y="2375"/>
                  <a:pt x="1687" y="2152"/>
                </a:cubicBezTo>
                <a:cubicBezTo>
                  <a:pt x="1860" y="1729"/>
                  <a:pt x="2636" y="1608"/>
                  <a:pt x="3198" y="1775"/>
                </a:cubicBezTo>
                <a:cubicBezTo>
                  <a:pt x="2704" y="1441"/>
                  <a:pt x="1934" y="1633"/>
                  <a:pt x="1650" y="1942"/>
                </a:cubicBezTo>
                <a:cubicBezTo>
                  <a:pt x="1739" y="1317"/>
                  <a:pt x="2364" y="1249"/>
                  <a:pt x="2364" y="1249"/>
                </a:cubicBezTo>
                <a:cubicBezTo>
                  <a:pt x="1773" y="1095"/>
                  <a:pt x="1566" y="1735"/>
                  <a:pt x="1566" y="1735"/>
                </a:cubicBezTo>
                <a:cubicBezTo>
                  <a:pt x="1526" y="1389"/>
                  <a:pt x="1554" y="1160"/>
                  <a:pt x="2101" y="866"/>
                </a:cubicBezTo>
                <a:cubicBezTo>
                  <a:pt x="2676" y="551"/>
                  <a:pt x="2583" y="167"/>
                  <a:pt x="2583" y="167"/>
                </a:cubicBezTo>
                <a:cubicBezTo>
                  <a:pt x="2583" y="167"/>
                  <a:pt x="2503" y="671"/>
                  <a:pt x="2082" y="798"/>
                </a:cubicBezTo>
                <a:cubicBezTo>
                  <a:pt x="1662" y="925"/>
                  <a:pt x="1665" y="1064"/>
                  <a:pt x="1665" y="1064"/>
                </a:cubicBezTo>
                <a:cubicBezTo>
                  <a:pt x="1665" y="1064"/>
                  <a:pt x="1665" y="977"/>
                  <a:pt x="1832" y="767"/>
                </a:cubicBezTo>
                <a:cubicBezTo>
                  <a:pt x="2188" y="353"/>
                  <a:pt x="2184" y="0"/>
                  <a:pt x="2184" y="0"/>
                </a:cubicBezTo>
                <a:cubicBezTo>
                  <a:pt x="2082" y="359"/>
                  <a:pt x="1974" y="588"/>
                  <a:pt x="1696" y="829"/>
                </a:cubicBezTo>
                <a:cubicBezTo>
                  <a:pt x="1418" y="1070"/>
                  <a:pt x="1431" y="1407"/>
                  <a:pt x="1431" y="1407"/>
                </a:cubicBezTo>
                <a:cubicBezTo>
                  <a:pt x="1431" y="1407"/>
                  <a:pt x="1341" y="1373"/>
                  <a:pt x="1276" y="894"/>
                </a:cubicBezTo>
                <a:cubicBezTo>
                  <a:pt x="1220" y="412"/>
                  <a:pt x="1576" y="276"/>
                  <a:pt x="1576" y="276"/>
                </a:cubicBezTo>
                <a:cubicBezTo>
                  <a:pt x="1233" y="303"/>
                  <a:pt x="1156" y="656"/>
                  <a:pt x="1156" y="656"/>
                </a:cubicBezTo>
                <a:cubicBezTo>
                  <a:pt x="893" y="282"/>
                  <a:pt x="439" y="325"/>
                  <a:pt x="439" y="325"/>
                </a:cubicBezTo>
                <a:cubicBezTo>
                  <a:pt x="958" y="362"/>
                  <a:pt x="1180" y="724"/>
                  <a:pt x="1193" y="1064"/>
                </a:cubicBezTo>
                <a:cubicBezTo>
                  <a:pt x="1205" y="1404"/>
                  <a:pt x="1397" y="1636"/>
                  <a:pt x="1397" y="1636"/>
                </a:cubicBezTo>
                <a:cubicBezTo>
                  <a:pt x="1397" y="1855"/>
                  <a:pt x="1397" y="1855"/>
                  <a:pt x="1397" y="1855"/>
                </a:cubicBezTo>
                <a:cubicBezTo>
                  <a:pt x="1397" y="1855"/>
                  <a:pt x="1084" y="1858"/>
                  <a:pt x="816" y="1351"/>
                </a:cubicBezTo>
                <a:cubicBezTo>
                  <a:pt x="516" y="702"/>
                  <a:pt x="0" y="807"/>
                  <a:pt x="0" y="807"/>
                </a:cubicBezTo>
                <a:cubicBezTo>
                  <a:pt x="287" y="835"/>
                  <a:pt x="497" y="925"/>
                  <a:pt x="683" y="1398"/>
                </a:cubicBezTo>
                <a:cubicBezTo>
                  <a:pt x="683" y="1398"/>
                  <a:pt x="816" y="1688"/>
                  <a:pt x="1072" y="1889"/>
                </a:cubicBezTo>
                <a:cubicBezTo>
                  <a:pt x="1424" y="2161"/>
                  <a:pt x="1298" y="2774"/>
                  <a:pt x="1298" y="2774"/>
                </a:cubicBezTo>
                <a:close/>
              </a:path>
            </a:pathLst>
          </a:custGeom>
          <a:solidFill>
            <a:srgbClr val="579B6C"/>
          </a:solidFill>
          <a:ln>
            <a:noFill/>
          </a:ln>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1" name="PA_淘宝店chenying0907 6"/>
          <p:cNvSpPr>
            <a:spLocks noChangeArrowheads="1"/>
          </p:cNvSpPr>
          <p:nvPr>
            <p:custDataLst>
              <p:tags r:id="rId2"/>
            </p:custDataLst>
          </p:nvPr>
        </p:nvSpPr>
        <p:spPr bwMode="auto">
          <a:xfrm>
            <a:off x="3398293" y="1874374"/>
            <a:ext cx="469106" cy="468060"/>
          </a:xfrm>
          <a:prstGeom prst="ellipse">
            <a:avLst/>
          </a:prstGeom>
          <a:solidFill>
            <a:srgbClr val="92D050"/>
          </a:solidFill>
          <a:ln>
            <a:noFill/>
          </a:ln>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2" name="PA_淘宝店chenying0907 7"/>
          <p:cNvSpPr>
            <a:spLocks noChangeArrowheads="1"/>
          </p:cNvSpPr>
          <p:nvPr>
            <p:custDataLst>
              <p:tags r:id="rId3"/>
            </p:custDataLst>
          </p:nvPr>
        </p:nvSpPr>
        <p:spPr bwMode="auto">
          <a:xfrm>
            <a:off x="5734299" y="2307895"/>
            <a:ext cx="294085" cy="295366"/>
          </a:xfrm>
          <a:prstGeom prst="ellipse">
            <a:avLst/>
          </a:prstGeom>
          <a:solidFill>
            <a:srgbClr val="92D050"/>
          </a:solidFill>
          <a:ln>
            <a:noFill/>
          </a:ln>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3" name="PA_淘宝店chenying0907 8"/>
          <p:cNvSpPr>
            <a:spLocks noChangeArrowheads="1"/>
          </p:cNvSpPr>
          <p:nvPr>
            <p:custDataLst>
              <p:tags r:id="rId4"/>
            </p:custDataLst>
          </p:nvPr>
        </p:nvSpPr>
        <p:spPr bwMode="auto">
          <a:xfrm>
            <a:off x="5539037" y="3679919"/>
            <a:ext cx="550069" cy="547857"/>
          </a:xfrm>
          <a:prstGeom prst="ellipse">
            <a:avLst/>
          </a:prstGeom>
          <a:solidFill>
            <a:srgbClr val="92D050"/>
          </a:solidFill>
          <a:ln>
            <a:noFill/>
          </a:ln>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4" name="PA_淘宝店chenying0907 9"/>
          <p:cNvSpPr>
            <a:spLocks noChangeArrowheads="1"/>
          </p:cNvSpPr>
          <p:nvPr>
            <p:custDataLst>
              <p:tags r:id="rId5"/>
            </p:custDataLst>
          </p:nvPr>
        </p:nvSpPr>
        <p:spPr bwMode="auto">
          <a:xfrm>
            <a:off x="3144689" y="2883145"/>
            <a:ext cx="339329" cy="340624"/>
          </a:xfrm>
          <a:prstGeom prst="ellipse">
            <a:avLst/>
          </a:prstGeom>
          <a:solidFill>
            <a:srgbClr val="92D050"/>
          </a:solidFill>
          <a:ln>
            <a:noFill/>
          </a:ln>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5" name="PA_淘宝店chenying0907 10"/>
          <p:cNvSpPr>
            <a:spLocks noChangeArrowheads="1"/>
          </p:cNvSpPr>
          <p:nvPr>
            <p:custDataLst>
              <p:tags r:id="rId6"/>
            </p:custDataLst>
          </p:nvPr>
        </p:nvSpPr>
        <p:spPr bwMode="auto">
          <a:xfrm>
            <a:off x="4722268" y="1244339"/>
            <a:ext cx="754856" cy="756281"/>
          </a:xfrm>
          <a:prstGeom prst="ellipse">
            <a:avLst/>
          </a:prstGeom>
          <a:solidFill>
            <a:srgbClr val="92D050"/>
          </a:solidFill>
          <a:ln>
            <a:noFill/>
          </a:ln>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6" name="PA_淘宝店chenying0907 11"/>
          <p:cNvSpPr>
            <a:spLocks noEditPoints="1"/>
          </p:cNvSpPr>
          <p:nvPr>
            <p:custDataLst>
              <p:tags r:id="rId7"/>
            </p:custDataLst>
          </p:nvPr>
        </p:nvSpPr>
        <p:spPr bwMode="auto">
          <a:xfrm>
            <a:off x="4898480" y="1421797"/>
            <a:ext cx="429816" cy="401365"/>
          </a:xfrm>
          <a:custGeom>
            <a:avLst/>
            <a:gdLst>
              <a:gd name="T0" fmla="*/ 428 w 478"/>
              <a:gd name="T1" fmla="*/ 255 h 447"/>
              <a:gd name="T2" fmla="*/ 396 w 478"/>
              <a:gd name="T3" fmla="*/ 255 h 447"/>
              <a:gd name="T4" fmla="*/ 329 w 478"/>
              <a:gd name="T5" fmla="*/ 223 h 447"/>
              <a:gd name="T6" fmla="*/ 349 w 478"/>
              <a:gd name="T7" fmla="*/ 159 h 447"/>
              <a:gd name="T8" fmla="*/ 348 w 478"/>
              <a:gd name="T9" fmla="*/ 143 h 447"/>
              <a:gd name="T10" fmla="*/ 381 w 478"/>
              <a:gd name="T11" fmla="*/ 149 h 447"/>
              <a:gd name="T12" fmla="*/ 445 w 478"/>
              <a:gd name="T13" fmla="*/ 127 h 447"/>
              <a:gd name="T14" fmla="*/ 476 w 478"/>
              <a:gd name="T15" fmla="*/ 216 h 447"/>
              <a:gd name="T16" fmla="*/ 428 w 478"/>
              <a:gd name="T17" fmla="*/ 255 h 447"/>
              <a:gd name="T18" fmla="*/ 381 w 478"/>
              <a:gd name="T19" fmla="*/ 127 h 447"/>
              <a:gd name="T20" fmla="*/ 318 w 478"/>
              <a:gd name="T21" fmla="*/ 64 h 447"/>
              <a:gd name="T22" fmla="*/ 381 w 478"/>
              <a:gd name="T23" fmla="*/ 0 h 447"/>
              <a:gd name="T24" fmla="*/ 445 w 478"/>
              <a:gd name="T25" fmla="*/ 64 h 447"/>
              <a:gd name="T26" fmla="*/ 381 w 478"/>
              <a:gd name="T27" fmla="*/ 127 h 447"/>
              <a:gd name="T28" fmla="*/ 238 w 478"/>
              <a:gd name="T29" fmla="*/ 255 h 447"/>
              <a:gd name="T30" fmla="*/ 143 w 478"/>
              <a:gd name="T31" fmla="*/ 159 h 447"/>
              <a:gd name="T32" fmla="*/ 238 w 478"/>
              <a:gd name="T33" fmla="*/ 64 h 447"/>
              <a:gd name="T34" fmla="*/ 334 w 478"/>
              <a:gd name="T35" fmla="*/ 159 h 447"/>
              <a:gd name="T36" fmla="*/ 238 w 478"/>
              <a:gd name="T37" fmla="*/ 255 h 447"/>
              <a:gd name="T38" fmla="*/ 346 w 478"/>
              <a:gd name="T39" fmla="*/ 447 h 447"/>
              <a:gd name="T40" fmla="*/ 130 w 478"/>
              <a:gd name="T41" fmla="*/ 447 h 447"/>
              <a:gd name="T42" fmla="*/ 64 w 478"/>
              <a:gd name="T43" fmla="*/ 382 h 447"/>
              <a:gd name="T44" fmla="*/ 150 w 478"/>
              <a:gd name="T45" fmla="*/ 239 h 447"/>
              <a:gd name="T46" fmla="*/ 238 w 478"/>
              <a:gd name="T47" fmla="*/ 274 h 447"/>
              <a:gd name="T48" fmla="*/ 328 w 478"/>
              <a:gd name="T49" fmla="*/ 239 h 447"/>
              <a:gd name="T50" fmla="*/ 413 w 478"/>
              <a:gd name="T51" fmla="*/ 382 h 447"/>
              <a:gd name="T52" fmla="*/ 346 w 478"/>
              <a:gd name="T53" fmla="*/ 447 h 447"/>
              <a:gd name="T54" fmla="*/ 95 w 478"/>
              <a:gd name="T55" fmla="*/ 127 h 447"/>
              <a:gd name="T56" fmla="*/ 32 w 478"/>
              <a:gd name="T57" fmla="*/ 64 h 447"/>
              <a:gd name="T58" fmla="*/ 95 w 478"/>
              <a:gd name="T59" fmla="*/ 0 h 447"/>
              <a:gd name="T60" fmla="*/ 159 w 478"/>
              <a:gd name="T61" fmla="*/ 64 h 447"/>
              <a:gd name="T62" fmla="*/ 95 w 478"/>
              <a:gd name="T63" fmla="*/ 127 h 447"/>
              <a:gd name="T64" fmla="*/ 81 w 478"/>
              <a:gd name="T65" fmla="*/ 255 h 447"/>
              <a:gd name="T66" fmla="*/ 48 w 478"/>
              <a:gd name="T67" fmla="*/ 255 h 447"/>
              <a:gd name="T68" fmla="*/ 0 w 478"/>
              <a:gd name="T69" fmla="*/ 216 h 447"/>
              <a:gd name="T70" fmla="*/ 31 w 478"/>
              <a:gd name="T71" fmla="*/ 127 h 447"/>
              <a:gd name="T72" fmla="*/ 95 w 478"/>
              <a:gd name="T73" fmla="*/ 149 h 447"/>
              <a:gd name="T74" fmla="*/ 128 w 478"/>
              <a:gd name="T75" fmla="*/ 143 h 447"/>
              <a:gd name="T76" fmla="*/ 127 w 478"/>
              <a:gd name="T77" fmla="*/ 159 h 447"/>
              <a:gd name="T78" fmla="*/ 147 w 478"/>
              <a:gd name="T79" fmla="*/ 223 h 447"/>
              <a:gd name="T80" fmla="*/ 81 w 478"/>
              <a:gd name="T81" fmla="*/ 25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8" h="447">
                <a:moveTo>
                  <a:pt x="428" y="255"/>
                </a:moveTo>
                <a:cubicBezTo>
                  <a:pt x="396" y="255"/>
                  <a:pt x="396" y="255"/>
                  <a:pt x="396" y="255"/>
                </a:cubicBezTo>
                <a:cubicBezTo>
                  <a:pt x="378" y="235"/>
                  <a:pt x="356" y="224"/>
                  <a:pt x="329" y="223"/>
                </a:cubicBezTo>
                <a:cubicBezTo>
                  <a:pt x="342" y="204"/>
                  <a:pt x="349" y="182"/>
                  <a:pt x="349" y="159"/>
                </a:cubicBezTo>
                <a:cubicBezTo>
                  <a:pt x="349" y="154"/>
                  <a:pt x="349" y="149"/>
                  <a:pt x="348" y="143"/>
                </a:cubicBezTo>
                <a:cubicBezTo>
                  <a:pt x="358" y="146"/>
                  <a:pt x="370" y="149"/>
                  <a:pt x="381" y="149"/>
                </a:cubicBezTo>
                <a:cubicBezTo>
                  <a:pt x="415" y="149"/>
                  <a:pt x="441" y="127"/>
                  <a:pt x="445" y="127"/>
                </a:cubicBezTo>
                <a:cubicBezTo>
                  <a:pt x="478" y="127"/>
                  <a:pt x="476" y="196"/>
                  <a:pt x="476" y="216"/>
                </a:cubicBezTo>
                <a:cubicBezTo>
                  <a:pt x="476" y="243"/>
                  <a:pt x="453" y="255"/>
                  <a:pt x="428" y="255"/>
                </a:cubicBezTo>
                <a:close/>
                <a:moveTo>
                  <a:pt x="381" y="127"/>
                </a:moveTo>
                <a:cubicBezTo>
                  <a:pt x="346" y="127"/>
                  <a:pt x="318" y="99"/>
                  <a:pt x="318" y="64"/>
                </a:cubicBezTo>
                <a:cubicBezTo>
                  <a:pt x="318" y="29"/>
                  <a:pt x="346" y="0"/>
                  <a:pt x="381" y="0"/>
                </a:cubicBezTo>
                <a:cubicBezTo>
                  <a:pt x="416" y="0"/>
                  <a:pt x="445" y="29"/>
                  <a:pt x="445" y="64"/>
                </a:cubicBezTo>
                <a:cubicBezTo>
                  <a:pt x="445" y="99"/>
                  <a:pt x="416" y="127"/>
                  <a:pt x="381" y="127"/>
                </a:cubicBezTo>
                <a:close/>
                <a:moveTo>
                  <a:pt x="238" y="255"/>
                </a:moveTo>
                <a:cubicBezTo>
                  <a:pt x="186" y="255"/>
                  <a:pt x="143" y="212"/>
                  <a:pt x="143" y="159"/>
                </a:cubicBezTo>
                <a:cubicBezTo>
                  <a:pt x="143" y="107"/>
                  <a:pt x="186" y="64"/>
                  <a:pt x="238" y="64"/>
                </a:cubicBezTo>
                <a:cubicBezTo>
                  <a:pt x="291" y="64"/>
                  <a:pt x="334" y="107"/>
                  <a:pt x="334" y="159"/>
                </a:cubicBezTo>
                <a:cubicBezTo>
                  <a:pt x="334" y="212"/>
                  <a:pt x="291" y="255"/>
                  <a:pt x="238" y="255"/>
                </a:cubicBezTo>
                <a:close/>
                <a:moveTo>
                  <a:pt x="346" y="447"/>
                </a:moveTo>
                <a:cubicBezTo>
                  <a:pt x="130" y="447"/>
                  <a:pt x="130" y="447"/>
                  <a:pt x="130" y="447"/>
                </a:cubicBezTo>
                <a:cubicBezTo>
                  <a:pt x="91" y="447"/>
                  <a:pt x="64" y="423"/>
                  <a:pt x="64" y="382"/>
                </a:cubicBezTo>
                <a:cubicBezTo>
                  <a:pt x="64" y="326"/>
                  <a:pt x="77" y="239"/>
                  <a:pt x="150" y="239"/>
                </a:cubicBezTo>
                <a:cubicBezTo>
                  <a:pt x="158" y="239"/>
                  <a:pt x="188" y="274"/>
                  <a:pt x="238" y="274"/>
                </a:cubicBezTo>
                <a:cubicBezTo>
                  <a:pt x="287" y="274"/>
                  <a:pt x="318" y="239"/>
                  <a:pt x="328" y="239"/>
                </a:cubicBezTo>
                <a:cubicBezTo>
                  <a:pt x="400" y="239"/>
                  <a:pt x="413" y="326"/>
                  <a:pt x="413" y="382"/>
                </a:cubicBezTo>
                <a:cubicBezTo>
                  <a:pt x="413" y="423"/>
                  <a:pt x="387" y="447"/>
                  <a:pt x="346" y="447"/>
                </a:cubicBezTo>
                <a:close/>
                <a:moveTo>
                  <a:pt x="95" y="127"/>
                </a:moveTo>
                <a:cubicBezTo>
                  <a:pt x="60" y="127"/>
                  <a:pt x="32" y="99"/>
                  <a:pt x="32" y="64"/>
                </a:cubicBezTo>
                <a:cubicBezTo>
                  <a:pt x="32" y="29"/>
                  <a:pt x="60" y="0"/>
                  <a:pt x="95" y="0"/>
                </a:cubicBezTo>
                <a:cubicBezTo>
                  <a:pt x="131" y="0"/>
                  <a:pt x="159" y="29"/>
                  <a:pt x="159" y="64"/>
                </a:cubicBezTo>
                <a:cubicBezTo>
                  <a:pt x="159" y="99"/>
                  <a:pt x="131" y="127"/>
                  <a:pt x="95" y="127"/>
                </a:cubicBezTo>
                <a:close/>
                <a:moveTo>
                  <a:pt x="81" y="255"/>
                </a:moveTo>
                <a:cubicBezTo>
                  <a:pt x="48" y="255"/>
                  <a:pt x="48" y="255"/>
                  <a:pt x="48" y="255"/>
                </a:cubicBezTo>
                <a:cubicBezTo>
                  <a:pt x="24" y="255"/>
                  <a:pt x="0" y="243"/>
                  <a:pt x="0" y="216"/>
                </a:cubicBezTo>
                <a:cubicBezTo>
                  <a:pt x="0" y="196"/>
                  <a:pt x="0" y="127"/>
                  <a:pt x="31" y="127"/>
                </a:cubicBezTo>
                <a:cubicBezTo>
                  <a:pt x="36" y="127"/>
                  <a:pt x="61" y="149"/>
                  <a:pt x="95" y="149"/>
                </a:cubicBezTo>
                <a:cubicBezTo>
                  <a:pt x="107" y="149"/>
                  <a:pt x="118" y="146"/>
                  <a:pt x="128" y="143"/>
                </a:cubicBezTo>
                <a:cubicBezTo>
                  <a:pt x="128" y="149"/>
                  <a:pt x="127" y="154"/>
                  <a:pt x="127" y="159"/>
                </a:cubicBezTo>
                <a:cubicBezTo>
                  <a:pt x="127" y="182"/>
                  <a:pt x="135" y="204"/>
                  <a:pt x="147" y="223"/>
                </a:cubicBezTo>
                <a:cubicBezTo>
                  <a:pt x="122" y="224"/>
                  <a:pt x="97" y="235"/>
                  <a:pt x="81" y="2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7" name="PA_淘宝店chenying0907 12"/>
          <p:cNvSpPr>
            <a:spLocks noEditPoints="1"/>
          </p:cNvSpPr>
          <p:nvPr>
            <p:custDataLst>
              <p:tags r:id="rId8"/>
            </p:custDataLst>
          </p:nvPr>
        </p:nvSpPr>
        <p:spPr bwMode="auto">
          <a:xfrm>
            <a:off x="5655718" y="3753760"/>
            <a:ext cx="309563" cy="309658"/>
          </a:xfrm>
          <a:custGeom>
            <a:avLst/>
            <a:gdLst>
              <a:gd name="T0" fmla="*/ 317 w 344"/>
              <a:gd name="T1" fmla="*/ 260 h 345"/>
              <a:gd name="T2" fmla="*/ 317 w 344"/>
              <a:gd name="T3" fmla="*/ 218 h 345"/>
              <a:gd name="T4" fmla="*/ 254 w 344"/>
              <a:gd name="T5" fmla="*/ 155 h 345"/>
              <a:gd name="T6" fmla="*/ 218 w 344"/>
              <a:gd name="T7" fmla="*/ 155 h 345"/>
              <a:gd name="T8" fmla="*/ 189 w 344"/>
              <a:gd name="T9" fmla="*/ 135 h 345"/>
              <a:gd name="T10" fmla="*/ 189 w 344"/>
              <a:gd name="T11" fmla="*/ 84 h 345"/>
              <a:gd name="T12" fmla="*/ 216 w 344"/>
              <a:gd name="T13" fmla="*/ 44 h 345"/>
              <a:gd name="T14" fmla="*/ 172 w 344"/>
              <a:gd name="T15" fmla="*/ 0 h 345"/>
              <a:gd name="T16" fmla="*/ 128 w 344"/>
              <a:gd name="T17" fmla="*/ 44 h 345"/>
              <a:gd name="T18" fmla="*/ 154 w 344"/>
              <a:gd name="T19" fmla="*/ 84 h 345"/>
              <a:gd name="T20" fmla="*/ 154 w 344"/>
              <a:gd name="T21" fmla="*/ 135 h 345"/>
              <a:gd name="T22" fmla="*/ 126 w 344"/>
              <a:gd name="T23" fmla="*/ 155 h 345"/>
              <a:gd name="T24" fmla="*/ 89 w 344"/>
              <a:gd name="T25" fmla="*/ 155 h 345"/>
              <a:gd name="T26" fmla="*/ 26 w 344"/>
              <a:gd name="T27" fmla="*/ 218 h 345"/>
              <a:gd name="T28" fmla="*/ 26 w 344"/>
              <a:gd name="T29" fmla="*/ 260 h 345"/>
              <a:gd name="T30" fmla="*/ 0 w 344"/>
              <a:gd name="T31" fmla="*/ 301 h 345"/>
              <a:gd name="T32" fmla="*/ 44 w 344"/>
              <a:gd name="T33" fmla="*/ 345 h 345"/>
              <a:gd name="T34" fmla="*/ 88 w 344"/>
              <a:gd name="T35" fmla="*/ 301 h 345"/>
              <a:gd name="T36" fmla="*/ 61 w 344"/>
              <a:gd name="T37" fmla="*/ 260 h 345"/>
              <a:gd name="T38" fmla="*/ 61 w 344"/>
              <a:gd name="T39" fmla="*/ 218 h 345"/>
              <a:gd name="T40" fmla="*/ 89 w 344"/>
              <a:gd name="T41" fmla="*/ 190 h 345"/>
              <a:gd name="T42" fmla="*/ 126 w 344"/>
              <a:gd name="T43" fmla="*/ 190 h 345"/>
              <a:gd name="T44" fmla="*/ 154 w 344"/>
              <a:gd name="T45" fmla="*/ 185 h 345"/>
              <a:gd name="T46" fmla="*/ 154 w 344"/>
              <a:gd name="T47" fmla="*/ 260 h 345"/>
              <a:gd name="T48" fmla="*/ 128 w 344"/>
              <a:gd name="T49" fmla="*/ 301 h 345"/>
              <a:gd name="T50" fmla="*/ 172 w 344"/>
              <a:gd name="T51" fmla="*/ 345 h 345"/>
              <a:gd name="T52" fmla="*/ 216 w 344"/>
              <a:gd name="T53" fmla="*/ 301 h 345"/>
              <a:gd name="T54" fmla="*/ 189 w 344"/>
              <a:gd name="T55" fmla="*/ 260 h 345"/>
              <a:gd name="T56" fmla="*/ 189 w 344"/>
              <a:gd name="T57" fmla="*/ 185 h 345"/>
              <a:gd name="T58" fmla="*/ 218 w 344"/>
              <a:gd name="T59" fmla="*/ 190 h 345"/>
              <a:gd name="T60" fmla="*/ 254 w 344"/>
              <a:gd name="T61" fmla="*/ 190 h 345"/>
              <a:gd name="T62" fmla="*/ 282 w 344"/>
              <a:gd name="T63" fmla="*/ 218 h 345"/>
              <a:gd name="T64" fmla="*/ 282 w 344"/>
              <a:gd name="T65" fmla="*/ 260 h 345"/>
              <a:gd name="T66" fmla="*/ 256 w 344"/>
              <a:gd name="T67" fmla="*/ 301 h 345"/>
              <a:gd name="T68" fmla="*/ 300 w 344"/>
              <a:gd name="T69" fmla="*/ 345 h 345"/>
              <a:gd name="T70" fmla="*/ 344 w 344"/>
              <a:gd name="T71" fmla="*/ 301 h 345"/>
              <a:gd name="T72" fmla="*/ 317 w 344"/>
              <a:gd name="T73" fmla="*/ 260 h 345"/>
              <a:gd name="T74" fmla="*/ 68 w 344"/>
              <a:gd name="T75" fmla="*/ 301 h 345"/>
              <a:gd name="T76" fmla="*/ 44 w 344"/>
              <a:gd name="T77" fmla="*/ 326 h 345"/>
              <a:gd name="T78" fmla="*/ 18 w 344"/>
              <a:gd name="T79" fmla="*/ 301 h 345"/>
              <a:gd name="T80" fmla="*/ 44 w 344"/>
              <a:gd name="T81" fmla="*/ 275 h 345"/>
              <a:gd name="T82" fmla="*/ 68 w 344"/>
              <a:gd name="T83" fmla="*/ 301 h 345"/>
              <a:gd name="T84" fmla="*/ 146 w 344"/>
              <a:gd name="T85" fmla="*/ 44 h 345"/>
              <a:gd name="T86" fmla="*/ 172 w 344"/>
              <a:gd name="T87" fmla="*/ 18 h 345"/>
              <a:gd name="T88" fmla="*/ 196 w 344"/>
              <a:gd name="T89" fmla="*/ 44 h 345"/>
              <a:gd name="T90" fmla="*/ 172 w 344"/>
              <a:gd name="T91" fmla="*/ 69 h 345"/>
              <a:gd name="T92" fmla="*/ 146 w 344"/>
              <a:gd name="T93" fmla="*/ 44 h 345"/>
              <a:gd name="T94" fmla="*/ 196 w 344"/>
              <a:gd name="T95" fmla="*/ 301 h 345"/>
              <a:gd name="T96" fmla="*/ 172 w 344"/>
              <a:gd name="T97" fmla="*/ 326 h 345"/>
              <a:gd name="T98" fmla="*/ 146 w 344"/>
              <a:gd name="T99" fmla="*/ 301 h 345"/>
              <a:gd name="T100" fmla="*/ 172 w 344"/>
              <a:gd name="T101" fmla="*/ 275 h 345"/>
              <a:gd name="T102" fmla="*/ 196 w 344"/>
              <a:gd name="T103" fmla="*/ 301 h 345"/>
              <a:gd name="T104" fmla="*/ 300 w 344"/>
              <a:gd name="T105" fmla="*/ 326 h 345"/>
              <a:gd name="T106" fmla="*/ 274 w 344"/>
              <a:gd name="T107" fmla="*/ 301 h 345"/>
              <a:gd name="T108" fmla="*/ 300 w 344"/>
              <a:gd name="T109" fmla="*/ 275 h 345"/>
              <a:gd name="T110" fmla="*/ 325 w 344"/>
              <a:gd name="T111" fmla="*/ 301 h 345"/>
              <a:gd name="T112" fmla="*/ 300 w 344"/>
              <a:gd name="T113" fmla="*/ 32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4" h="345">
                <a:moveTo>
                  <a:pt x="317" y="260"/>
                </a:moveTo>
                <a:cubicBezTo>
                  <a:pt x="317" y="218"/>
                  <a:pt x="317" y="218"/>
                  <a:pt x="317" y="218"/>
                </a:cubicBezTo>
                <a:cubicBezTo>
                  <a:pt x="317" y="192"/>
                  <a:pt x="300" y="155"/>
                  <a:pt x="254" y="155"/>
                </a:cubicBezTo>
                <a:cubicBezTo>
                  <a:pt x="218" y="155"/>
                  <a:pt x="218" y="155"/>
                  <a:pt x="218" y="155"/>
                </a:cubicBezTo>
                <a:cubicBezTo>
                  <a:pt x="191" y="155"/>
                  <a:pt x="189" y="142"/>
                  <a:pt x="189" y="135"/>
                </a:cubicBezTo>
                <a:cubicBezTo>
                  <a:pt x="189" y="84"/>
                  <a:pt x="189" y="84"/>
                  <a:pt x="189" y="84"/>
                </a:cubicBezTo>
                <a:cubicBezTo>
                  <a:pt x="205" y="78"/>
                  <a:pt x="216" y="62"/>
                  <a:pt x="216" y="44"/>
                </a:cubicBezTo>
                <a:cubicBezTo>
                  <a:pt x="216" y="19"/>
                  <a:pt x="196" y="0"/>
                  <a:pt x="172" y="0"/>
                </a:cubicBezTo>
                <a:cubicBezTo>
                  <a:pt x="147" y="0"/>
                  <a:pt x="128" y="19"/>
                  <a:pt x="128" y="44"/>
                </a:cubicBezTo>
                <a:cubicBezTo>
                  <a:pt x="128" y="62"/>
                  <a:pt x="139" y="78"/>
                  <a:pt x="154" y="84"/>
                </a:cubicBezTo>
                <a:cubicBezTo>
                  <a:pt x="154" y="135"/>
                  <a:pt x="154" y="135"/>
                  <a:pt x="154" y="135"/>
                </a:cubicBezTo>
                <a:cubicBezTo>
                  <a:pt x="154" y="140"/>
                  <a:pt x="153" y="155"/>
                  <a:pt x="126" y="155"/>
                </a:cubicBezTo>
                <a:cubicBezTo>
                  <a:pt x="89" y="155"/>
                  <a:pt x="89" y="155"/>
                  <a:pt x="89" y="155"/>
                </a:cubicBezTo>
                <a:cubicBezTo>
                  <a:pt x="43" y="155"/>
                  <a:pt x="26" y="192"/>
                  <a:pt x="26" y="218"/>
                </a:cubicBezTo>
                <a:cubicBezTo>
                  <a:pt x="26" y="260"/>
                  <a:pt x="26" y="260"/>
                  <a:pt x="26" y="260"/>
                </a:cubicBezTo>
                <a:cubicBezTo>
                  <a:pt x="11" y="267"/>
                  <a:pt x="0" y="282"/>
                  <a:pt x="0" y="301"/>
                </a:cubicBezTo>
                <a:cubicBezTo>
                  <a:pt x="0" y="324"/>
                  <a:pt x="19" y="345"/>
                  <a:pt x="44" y="345"/>
                </a:cubicBezTo>
                <a:cubicBezTo>
                  <a:pt x="67" y="345"/>
                  <a:pt x="88" y="324"/>
                  <a:pt x="88" y="301"/>
                </a:cubicBezTo>
                <a:cubicBezTo>
                  <a:pt x="88" y="282"/>
                  <a:pt x="77" y="267"/>
                  <a:pt x="61" y="260"/>
                </a:cubicBezTo>
                <a:cubicBezTo>
                  <a:pt x="61" y="218"/>
                  <a:pt x="61" y="218"/>
                  <a:pt x="61" y="218"/>
                </a:cubicBezTo>
                <a:cubicBezTo>
                  <a:pt x="61" y="213"/>
                  <a:pt x="62" y="190"/>
                  <a:pt x="89" y="190"/>
                </a:cubicBezTo>
                <a:cubicBezTo>
                  <a:pt x="126" y="190"/>
                  <a:pt x="126" y="190"/>
                  <a:pt x="126" y="190"/>
                </a:cubicBezTo>
                <a:cubicBezTo>
                  <a:pt x="137" y="190"/>
                  <a:pt x="146" y="188"/>
                  <a:pt x="154" y="185"/>
                </a:cubicBezTo>
                <a:cubicBezTo>
                  <a:pt x="154" y="260"/>
                  <a:pt x="154" y="260"/>
                  <a:pt x="154" y="260"/>
                </a:cubicBezTo>
                <a:cubicBezTo>
                  <a:pt x="139" y="267"/>
                  <a:pt x="128" y="282"/>
                  <a:pt x="128" y="301"/>
                </a:cubicBezTo>
                <a:cubicBezTo>
                  <a:pt x="128" y="324"/>
                  <a:pt x="147" y="345"/>
                  <a:pt x="172" y="345"/>
                </a:cubicBezTo>
                <a:cubicBezTo>
                  <a:pt x="196" y="345"/>
                  <a:pt x="216" y="324"/>
                  <a:pt x="216" y="301"/>
                </a:cubicBezTo>
                <a:cubicBezTo>
                  <a:pt x="216" y="282"/>
                  <a:pt x="205" y="267"/>
                  <a:pt x="189" y="260"/>
                </a:cubicBezTo>
                <a:cubicBezTo>
                  <a:pt x="189" y="185"/>
                  <a:pt x="189" y="185"/>
                  <a:pt x="189" y="185"/>
                </a:cubicBezTo>
                <a:cubicBezTo>
                  <a:pt x="196" y="188"/>
                  <a:pt x="207" y="190"/>
                  <a:pt x="218" y="190"/>
                </a:cubicBezTo>
                <a:cubicBezTo>
                  <a:pt x="254" y="190"/>
                  <a:pt x="254" y="190"/>
                  <a:pt x="254" y="190"/>
                </a:cubicBezTo>
                <a:cubicBezTo>
                  <a:pt x="280" y="190"/>
                  <a:pt x="282" y="212"/>
                  <a:pt x="282" y="218"/>
                </a:cubicBezTo>
                <a:cubicBezTo>
                  <a:pt x="282" y="260"/>
                  <a:pt x="282" y="260"/>
                  <a:pt x="282" y="260"/>
                </a:cubicBezTo>
                <a:cubicBezTo>
                  <a:pt x="267" y="267"/>
                  <a:pt x="256" y="282"/>
                  <a:pt x="256" y="301"/>
                </a:cubicBezTo>
                <a:cubicBezTo>
                  <a:pt x="256" y="324"/>
                  <a:pt x="275" y="345"/>
                  <a:pt x="300" y="345"/>
                </a:cubicBezTo>
                <a:cubicBezTo>
                  <a:pt x="324" y="345"/>
                  <a:pt x="344" y="324"/>
                  <a:pt x="344" y="301"/>
                </a:cubicBezTo>
                <a:cubicBezTo>
                  <a:pt x="344" y="282"/>
                  <a:pt x="333" y="267"/>
                  <a:pt x="317" y="260"/>
                </a:cubicBezTo>
                <a:close/>
                <a:moveTo>
                  <a:pt x="68" y="301"/>
                </a:moveTo>
                <a:cubicBezTo>
                  <a:pt x="68" y="314"/>
                  <a:pt x="57" y="326"/>
                  <a:pt x="44" y="326"/>
                </a:cubicBezTo>
                <a:cubicBezTo>
                  <a:pt x="29" y="326"/>
                  <a:pt x="18" y="314"/>
                  <a:pt x="18" y="301"/>
                </a:cubicBezTo>
                <a:cubicBezTo>
                  <a:pt x="18" y="287"/>
                  <a:pt x="29" y="275"/>
                  <a:pt x="44" y="275"/>
                </a:cubicBezTo>
                <a:cubicBezTo>
                  <a:pt x="57" y="275"/>
                  <a:pt x="68" y="287"/>
                  <a:pt x="68" y="301"/>
                </a:cubicBezTo>
                <a:close/>
                <a:moveTo>
                  <a:pt x="146" y="44"/>
                </a:moveTo>
                <a:cubicBezTo>
                  <a:pt x="146" y="30"/>
                  <a:pt x="157" y="18"/>
                  <a:pt x="172" y="18"/>
                </a:cubicBezTo>
                <a:cubicBezTo>
                  <a:pt x="185" y="18"/>
                  <a:pt x="196" y="30"/>
                  <a:pt x="196" y="44"/>
                </a:cubicBezTo>
                <a:cubicBezTo>
                  <a:pt x="196" y="57"/>
                  <a:pt x="185" y="69"/>
                  <a:pt x="172" y="69"/>
                </a:cubicBezTo>
                <a:cubicBezTo>
                  <a:pt x="157" y="69"/>
                  <a:pt x="146" y="57"/>
                  <a:pt x="146" y="44"/>
                </a:cubicBezTo>
                <a:close/>
                <a:moveTo>
                  <a:pt x="196" y="301"/>
                </a:moveTo>
                <a:cubicBezTo>
                  <a:pt x="196" y="314"/>
                  <a:pt x="185" y="326"/>
                  <a:pt x="172" y="326"/>
                </a:cubicBezTo>
                <a:cubicBezTo>
                  <a:pt x="157" y="326"/>
                  <a:pt x="146" y="314"/>
                  <a:pt x="146" y="301"/>
                </a:cubicBezTo>
                <a:cubicBezTo>
                  <a:pt x="146" y="287"/>
                  <a:pt x="157" y="275"/>
                  <a:pt x="172" y="275"/>
                </a:cubicBezTo>
                <a:cubicBezTo>
                  <a:pt x="185" y="275"/>
                  <a:pt x="196" y="287"/>
                  <a:pt x="196" y="301"/>
                </a:cubicBezTo>
                <a:close/>
                <a:moveTo>
                  <a:pt x="300" y="326"/>
                </a:moveTo>
                <a:cubicBezTo>
                  <a:pt x="285" y="326"/>
                  <a:pt x="274" y="314"/>
                  <a:pt x="274" y="301"/>
                </a:cubicBezTo>
                <a:cubicBezTo>
                  <a:pt x="274" y="287"/>
                  <a:pt x="285" y="275"/>
                  <a:pt x="300" y="275"/>
                </a:cubicBezTo>
                <a:cubicBezTo>
                  <a:pt x="314" y="275"/>
                  <a:pt x="325" y="287"/>
                  <a:pt x="325" y="301"/>
                </a:cubicBezTo>
                <a:cubicBezTo>
                  <a:pt x="325" y="314"/>
                  <a:pt x="314" y="326"/>
                  <a:pt x="300" y="3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8" name="PA_淘宝店chenying0907 13"/>
          <p:cNvSpPr>
            <a:spLocks noEditPoints="1"/>
          </p:cNvSpPr>
          <p:nvPr>
            <p:custDataLst>
              <p:tags r:id="rId9"/>
            </p:custDataLst>
          </p:nvPr>
        </p:nvSpPr>
        <p:spPr bwMode="auto">
          <a:xfrm>
            <a:off x="5775970" y="2353153"/>
            <a:ext cx="205979" cy="206042"/>
          </a:xfrm>
          <a:custGeom>
            <a:avLst/>
            <a:gdLst>
              <a:gd name="T0" fmla="*/ 200 w 229"/>
              <a:gd name="T1" fmla="*/ 161 h 229"/>
              <a:gd name="T2" fmla="*/ 212 w 229"/>
              <a:gd name="T3" fmla="*/ 115 h 229"/>
              <a:gd name="T4" fmla="*/ 200 w 229"/>
              <a:gd name="T5" fmla="*/ 68 h 229"/>
              <a:gd name="T6" fmla="*/ 176 w 229"/>
              <a:gd name="T7" fmla="*/ 93 h 229"/>
              <a:gd name="T8" fmla="*/ 180 w 229"/>
              <a:gd name="T9" fmla="*/ 115 h 229"/>
              <a:gd name="T10" fmla="*/ 176 w 229"/>
              <a:gd name="T11" fmla="*/ 136 h 229"/>
              <a:gd name="T12" fmla="*/ 200 w 229"/>
              <a:gd name="T13" fmla="*/ 161 h 229"/>
              <a:gd name="T14" fmla="*/ 161 w 229"/>
              <a:gd name="T15" fmla="*/ 201 h 229"/>
              <a:gd name="T16" fmla="*/ 136 w 229"/>
              <a:gd name="T17" fmla="*/ 176 h 229"/>
              <a:gd name="T18" fmla="*/ 115 w 229"/>
              <a:gd name="T19" fmla="*/ 180 h 229"/>
              <a:gd name="T20" fmla="*/ 93 w 229"/>
              <a:gd name="T21" fmla="*/ 176 h 229"/>
              <a:gd name="T22" fmla="*/ 69 w 229"/>
              <a:gd name="T23" fmla="*/ 201 h 229"/>
              <a:gd name="T24" fmla="*/ 115 w 229"/>
              <a:gd name="T25" fmla="*/ 212 h 229"/>
              <a:gd name="T26" fmla="*/ 161 w 229"/>
              <a:gd name="T27" fmla="*/ 201 h 229"/>
              <a:gd name="T28" fmla="*/ 69 w 229"/>
              <a:gd name="T29" fmla="*/ 28 h 229"/>
              <a:gd name="T30" fmla="*/ 93 w 229"/>
              <a:gd name="T31" fmla="*/ 53 h 229"/>
              <a:gd name="T32" fmla="*/ 115 w 229"/>
              <a:gd name="T33" fmla="*/ 49 h 229"/>
              <a:gd name="T34" fmla="*/ 136 w 229"/>
              <a:gd name="T35" fmla="*/ 53 h 229"/>
              <a:gd name="T36" fmla="*/ 161 w 229"/>
              <a:gd name="T37" fmla="*/ 28 h 229"/>
              <a:gd name="T38" fmla="*/ 115 w 229"/>
              <a:gd name="T39" fmla="*/ 16 h 229"/>
              <a:gd name="T40" fmla="*/ 69 w 229"/>
              <a:gd name="T41" fmla="*/ 28 h 229"/>
              <a:gd name="T42" fmla="*/ 163 w 229"/>
              <a:gd name="T43" fmla="*/ 115 h 229"/>
              <a:gd name="T44" fmla="*/ 115 w 229"/>
              <a:gd name="T45" fmla="*/ 65 h 229"/>
              <a:gd name="T46" fmla="*/ 65 w 229"/>
              <a:gd name="T47" fmla="*/ 115 h 229"/>
              <a:gd name="T48" fmla="*/ 115 w 229"/>
              <a:gd name="T49" fmla="*/ 164 h 229"/>
              <a:gd name="T50" fmla="*/ 163 w 229"/>
              <a:gd name="T51" fmla="*/ 115 h 229"/>
              <a:gd name="T52" fmla="*/ 53 w 229"/>
              <a:gd name="T53" fmla="*/ 136 h 229"/>
              <a:gd name="T54" fmla="*/ 49 w 229"/>
              <a:gd name="T55" fmla="*/ 115 h 229"/>
              <a:gd name="T56" fmla="*/ 53 w 229"/>
              <a:gd name="T57" fmla="*/ 93 h 229"/>
              <a:gd name="T58" fmla="*/ 28 w 229"/>
              <a:gd name="T59" fmla="*/ 68 h 229"/>
              <a:gd name="T60" fmla="*/ 16 w 229"/>
              <a:gd name="T61" fmla="*/ 115 h 229"/>
              <a:gd name="T62" fmla="*/ 28 w 229"/>
              <a:gd name="T63" fmla="*/ 161 h 229"/>
              <a:gd name="T64" fmla="*/ 53 w 229"/>
              <a:gd name="T65" fmla="*/ 136 h 229"/>
              <a:gd name="T66" fmla="*/ 229 w 229"/>
              <a:gd name="T67" fmla="*/ 115 h 229"/>
              <a:gd name="T68" fmla="*/ 115 w 229"/>
              <a:gd name="T69" fmla="*/ 229 h 229"/>
              <a:gd name="T70" fmla="*/ 0 w 229"/>
              <a:gd name="T71" fmla="*/ 115 h 229"/>
              <a:gd name="T72" fmla="*/ 115 w 229"/>
              <a:gd name="T73" fmla="*/ 0 h 229"/>
              <a:gd name="T74" fmla="*/ 229 w 229"/>
              <a:gd name="T75" fmla="*/ 115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9" h="229">
                <a:moveTo>
                  <a:pt x="200" y="161"/>
                </a:moveTo>
                <a:cubicBezTo>
                  <a:pt x="208" y="147"/>
                  <a:pt x="212" y="131"/>
                  <a:pt x="212" y="115"/>
                </a:cubicBezTo>
                <a:cubicBezTo>
                  <a:pt x="212" y="98"/>
                  <a:pt x="208" y="82"/>
                  <a:pt x="200" y="68"/>
                </a:cubicBezTo>
                <a:cubicBezTo>
                  <a:pt x="176" y="93"/>
                  <a:pt x="176" y="93"/>
                  <a:pt x="176" y="93"/>
                </a:cubicBezTo>
                <a:cubicBezTo>
                  <a:pt x="178" y="100"/>
                  <a:pt x="180" y="107"/>
                  <a:pt x="180" y="115"/>
                </a:cubicBezTo>
                <a:cubicBezTo>
                  <a:pt x="180" y="122"/>
                  <a:pt x="178" y="129"/>
                  <a:pt x="176" y="136"/>
                </a:cubicBezTo>
                <a:lnTo>
                  <a:pt x="200" y="161"/>
                </a:lnTo>
                <a:close/>
                <a:moveTo>
                  <a:pt x="161" y="201"/>
                </a:moveTo>
                <a:cubicBezTo>
                  <a:pt x="136" y="176"/>
                  <a:pt x="136" y="176"/>
                  <a:pt x="136" y="176"/>
                </a:cubicBezTo>
                <a:cubicBezTo>
                  <a:pt x="129" y="179"/>
                  <a:pt x="122" y="180"/>
                  <a:pt x="115" y="180"/>
                </a:cubicBezTo>
                <a:cubicBezTo>
                  <a:pt x="107" y="180"/>
                  <a:pt x="100" y="179"/>
                  <a:pt x="93" y="176"/>
                </a:cubicBezTo>
                <a:cubicBezTo>
                  <a:pt x="69" y="201"/>
                  <a:pt x="69" y="201"/>
                  <a:pt x="69" y="201"/>
                </a:cubicBezTo>
                <a:cubicBezTo>
                  <a:pt x="82" y="208"/>
                  <a:pt x="98" y="212"/>
                  <a:pt x="115" y="212"/>
                </a:cubicBezTo>
                <a:cubicBezTo>
                  <a:pt x="131" y="212"/>
                  <a:pt x="147" y="208"/>
                  <a:pt x="161" y="201"/>
                </a:cubicBezTo>
                <a:close/>
                <a:moveTo>
                  <a:pt x="69" y="28"/>
                </a:moveTo>
                <a:cubicBezTo>
                  <a:pt x="93" y="53"/>
                  <a:pt x="93" y="53"/>
                  <a:pt x="93" y="53"/>
                </a:cubicBezTo>
                <a:cubicBezTo>
                  <a:pt x="100" y="51"/>
                  <a:pt x="107" y="49"/>
                  <a:pt x="115" y="49"/>
                </a:cubicBezTo>
                <a:cubicBezTo>
                  <a:pt x="122" y="49"/>
                  <a:pt x="129" y="51"/>
                  <a:pt x="136" y="53"/>
                </a:cubicBezTo>
                <a:cubicBezTo>
                  <a:pt x="161" y="28"/>
                  <a:pt x="161" y="28"/>
                  <a:pt x="161" y="28"/>
                </a:cubicBezTo>
                <a:cubicBezTo>
                  <a:pt x="147" y="20"/>
                  <a:pt x="131" y="16"/>
                  <a:pt x="115" y="16"/>
                </a:cubicBezTo>
                <a:cubicBezTo>
                  <a:pt x="98" y="16"/>
                  <a:pt x="82" y="20"/>
                  <a:pt x="69" y="28"/>
                </a:cubicBezTo>
                <a:close/>
                <a:moveTo>
                  <a:pt x="163" y="115"/>
                </a:moveTo>
                <a:cubicBezTo>
                  <a:pt x="163" y="87"/>
                  <a:pt x="141" y="65"/>
                  <a:pt x="115" y="65"/>
                </a:cubicBezTo>
                <a:cubicBezTo>
                  <a:pt x="87" y="65"/>
                  <a:pt x="65" y="87"/>
                  <a:pt x="65" y="115"/>
                </a:cubicBezTo>
                <a:cubicBezTo>
                  <a:pt x="65" y="141"/>
                  <a:pt x="87" y="164"/>
                  <a:pt x="115" y="164"/>
                </a:cubicBezTo>
                <a:cubicBezTo>
                  <a:pt x="141" y="164"/>
                  <a:pt x="163" y="141"/>
                  <a:pt x="163" y="115"/>
                </a:cubicBezTo>
                <a:close/>
                <a:moveTo>
                  <a:pt x="53" y="136"/>
                </a:moveTo>
                <a:cubicBezTo>
                  <a:pt x="51" y="129"/>
                  <a:pt x="49" y="122"/>
                  <a:pt x="49" y="115"/>
                </a:cubicBezTo>
                <a:cubicBezTo>
                  <a:pt x="49" y="107"/>
                  <a:pt x="51" y="100"/>
                  <a:pt x="53" y="93"/>
                </a:cubicBezTo>
                <a:cubicBezTo>
                  <a:pt x="28" y="68"/>
                  <a:pt x="28" y="68"/>
                  <a:pt x="28" y="68"/>
                </a:cubicBezTo>
                <a:cubicBezTo>
                  <a:pt x="21" y="82"/>
                  <a:pt x="16" y="98"/>
                  <a:pt x="16" y="115"/>
                </a:cubicBezTo>
                <a:cubicBezTo>
                  <a:pt x="16" y="131"/>
                  <a:pt x="21" y="147"/>
                  <a:pt x="28" y="161"/>
                </a:cubicBezTo>
                <a:lnTo>
                  <a:pt x="53" y="136"/>
                </a:lnTo>
                <a:close/>
                <a:moveTo>
                  <a:pt x="229" y="115"/>
                </a:moveTo>
                <a:cubicBezTo>
                  <a:pt x="229" y="178"/>
                  <a:pt x="178" y="229"/>
                  <a:pt x="115" y="229"/>
                </a:cubicBezTo>
                <a:cubicBezTo>
                  <a:pt x="51" y="229"/>
                  <a:pt x="0" y="178"/>
                  <a:pt x="0" y="115"/>
                </a:cubicBezTo>
                <a:cubicBezTo>
                  <a:pt x="0" y="51"/>
                  <a:pt x="51" y="0"/>
                  <a:pt x="115" y="0"/>
                </a:cubicBezTo>
                <a:cubicBezTo>
                  <a:pt x="178" y="0"/>
                  <a:pt x="229" y="51"/>
                  <a:pt x="229" y="115"/>
                </a:cubicBezTo>
                <a:close/>
              </a:path>
            </a:pathLst>
          </a:custGeom>
          <a:solidFill>
            <a:srgbClr val="86A9B5"/>
          </a:solidFill>
          <a:ln>
            <a:noFill/>
          </a:ln>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9" name="PA_淘宝店chenying0907 14"/>
          <p:cNvSpPr>
            <a:spLocks noEditPoints="1"/>
          </p:cNvSpPr>
          <p:nvPr>
            <p:custDataLst>
              <p:tags r:id="rId10"/>
            </p:custDataLst>
          </p:nvPr>
        </p:nvSpPr>
        <p:spPr bwMode="auto">
          <a:xfrm>
            <a:off x="3207793" y="2984379"/>
            <a:ext cx="178594" cy="157211"/>
          </a:xfrm>
          <a:custGeom>
            <a:avLst/>
            <a:gdLst>
              <a:gd name="T0" fmla="*/ 166 w 199"/>
              <a:gd name="T1" fmla="*/ 110 h 174"/>
              <a:gd name="T2" fmla="*/ 152 w 199"/>
              <a:gd name="T3" fmla="*/ 97 h 174"/>
              <a:gd name="T4" fmla="*/ 170 w 199"/>
              <a:gd name="T5" fmla="*/ 108 h 174"/>
              <a:gd name="T6" fmla="*/ 91 w 199"/>
              <a:gd name="T7" fmla="*/ 40 h 174"/>
              <a:gd name="T8" fmla="*/ 55 w 199"/>
              <a:gd name="T9" fmla="*/ 55 h 174"/>
              <a:gd name="T10" fmla="*/ 91 w 199"/>
              <a:gd name="T11" fmla="*/ 40 h 174"/>
              <a:gd name="T12" fmla="*/ 103 w 199"/>
              <a:gd name="T13" fmla="*/ 40 h 174"/>
              <a:gd name="T14" fmla="*/ 139 w 199"/>
              <a:gd name="T15" fmla="*/ 55 h 174"/>
              <a:gd name="T16" fmla="*/ 103 w 199"/>
              <a:gd name="T17" fmla="*/ 84 h 174"/>
              <a:gd name="T18" fmla="*/ 139 w 199"/>
              <a:gd name="T19" fmla="*/ 68 h 174"/>
              <a:gd name="T20" fmla="*/ 103 w 199"/>
              <a:gd name="T21" fmla="*/ 84 h 174"/>
              <a:gd name="T22" fmla="*/ 139 w 199"/>
              <a:gd name="T23" fmla="*/ 97 h 174"/>
              <a:gd name="T24" fmla="*/ 103 w 199"/>
              <a:gd name="T25" fmla="*/ 110 h 174"/>
              <a:gd name="T26" fmla="*/ 59 w 199"/>
              <a:gd name="T27" fmla="*/ 68 h 174"/>
              <a:gd name="T28" fmla="*/ 91 w 199"/>
              <a:gd name="T29" fmla="*/ 84 h 174"/>
              <a:gd name="T30" fmla="*/ 59 w 199"/>
              <a:gd name="T31" fmla="*/ 68 h 174"/>
              <a:gd name="T32" fmla="*/ 68 w 199"/>
              <a:gd name="T33" fmla="*/ 97 h 174"/>
              <a:gd name="T34" fmla="*/ 91 w 199"/>
              <a:gd name="T35" fmla="*/ 110 h 174"/>
              <a:gd name="T36" fmla="*/ 176 w 199"/>
              <a:gd name="T37" fmla="*/ 84 h 174"/>
              <a:gd name="T38" fmla="*/ 152 w 199"/>
              <a:gd name="T39" fmla="*/ 68 h 174"/>
              <a:gd name="T40" fmla="*/ 176 w 199"/>
              <a:gd name="T41" fmla="*/ 84 h 174"/>
              <a:gd name="T42" fmla="*/ 152 w 199"/>
              <a:gd name="T43" fmla="*/ 55 h 174"/>
              <a:gd name="T44" fmla="*/ 187 w 199"/>
              <a:gd name="T45" fmla="*/ 40 h 174"/>
              <a:gd name="T46" fmla="*/ 82 w 199"/>
              <a:gd name="T47" fmla="*/ 145 h 174"/>
              <a:gd name="T48" fmla="*/ 82 w 199"/>
              <a:gd name="T49" fmla="*/ 162 h 174"/>
              <a:gd name="T50" fmla="*/ 82 w 199"/>
              <a:gd name="T51" fmla="*/ 145 h 174"/>
              <a:gd name="T52" fmla="*/ 160 w 199"/>
              <a:gd name="T53" fmla="*/ 153 h 174"/>
              <a:gd name="T54" fmla="*/ 144 w 199"/>
              <a:gd name="T55" fmla="*/ 153 h 174"/>
              <a:gd name="T56" fmla="*/ 199 w 199"/>
              <a:gd name="T57" fmla="*/ 40 h 174"/>
              <a:gd name="T58" fmla="*/ 187 w 199"/>
              <a:gd name="T59" fmla="*/ 28 h 174"/>
              <a:gd name="T60" fmla="*/ 42 w 199"/>
              <a:gd name="T61" fmla="*/ 12 h 174"/>
              <a:gd name="T62" fmla="*/ 35 w 199"/>
              <a:gd name="T63" fmla="*/ 3 h 174"/>
              <a:gd name="T64" fmla="*/ 6 w 199"/>
              <a:gd name="T65" fmla="*/ 0 h 174"/>
              <a:gd name="T66" fmla="*/ 6 w 199"/>
              <a:gd name="T67" fmla="*/ 12 h 174"/>
              <a:gd name="T68" fmla="*/ 28 w 199"/>
              <a:gd name="T69" fmla="*/ 13 h 174"/>
              <a:gd name="T70" fmla="*/ 59 w 199"/>
              <a:gd name="T71" fmla="*/ 111 h 174"/>
              <a:gd name="T72" fmla="*/ 45 w 199"/>
              <a:gd name="T73" fmla="*/ 121 h 174"/>
              <a:gd name="T74" fmla="*/ 43 w 199"/>
              <a:gd name="T75" fmla="*/ 146 h 174"/>
              <a:gd name="T76" fmla="*/ 61 w 199"/>
              <a:gd name="T77" fmla="*/ 159 h 174"/>
              <a:gd name="T78" fmla="*/ 82 w 199"/>
              <a:gd name="T79" fmla="*/ 174 h 174"/>
              <a:gd name="T80" fmla="*/ 132 w 199"/>
              <a:gd name="T81" fmla="*/ 160 h 174"/>
              <a:gd name="T82" fmla="*/ 172 w 199"/>
              <a:gd name="T83" fmla="*/ 160 h 174"/>
              <a:gd name="T84" fmla="*/ 193 w 199"/>
              <a:gd name="T85" fmla="*/ 153 h 174"/>
              <a:gd name="T86" fmla="*/ 172 w 199"/>
              <a:gd name="T87" fmla="*/ 147 h 174"/>
              <a:gd name="T88" fmla="*/ 133 w 199"/>
              <a:gd name="T89" fmla="*/ 147 h 174"/>
              <a:gd name="T90" fmla="*/ 82 w 199"/>
              <a:gd name="T91" fmla="*/ 133 h 174"/>
              <a:gd name="T92" fmla="*/ 61 w 199"/>
              <a:gd name="T93" fmla="*/ 146 h 174"/>
              <a:gd name="T94" fmla="*/ 54 w 199"/>
              <a:gd name="T95" fmla="*/ 140 h 174"/>
              <a:gd name="T96" fmla="*/ 54 w 199"/>
              <a:gd name="T97" fmla="*/ 131 h 174"/>
              <a:gd name="T98" fmla="*/ 64 w 199"/>
              <a:gd name="T99" fmla="*/ 123 h 174"/>
              <a:gd name="T100" fmla="*/ 97 w 199"/>
              <a:gd name="T101" fmla="*/ 123 h 174"/>
              <a:gd name="T102" fmla="*/ 145 w 199"/>
              <a:gd name="T103" fmla="*/ 123 h 174"/>
              <a:gd name="T104" fmla="*/ 176 w 199"/>
              <a:gd name="T105" fmla="*/ 120 h 174"/>
              <a:gd name="T106" fmla="*/ 186 w 199"/>
              <a:gd name="T107" fmla="*/ 94 h 174"/>
              <a:gd name="T108" fmla="*/ 187 w 199"/>
              <a:gd name="T109" fmla="*/ 91 h 174"/>
              <a:gd name="T110" fmla="*/ 199 w 199"/>
              <a:gd name="T111" fmla="*/ 4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9" h="174">
                <a:moveTo>
                  <a:pt x="169" y="110"/>
                </a:moveTo>
                <a:cubicBezTo>
                  <a:pt x="168" y="110"/>
                  <a:pt x="167" y="110"/>
                  <a:pt x="166" y="110"/>
                </a:cubicBezTo>
                <a:cubicBezTo>
                  <a:pt x="166" y="110"/>
                  <a:pt x="160" y="110"/>
                  <a:pt x="152" y="110"/>
                </a:cubicBezTo>
                <a:cubicBezTo>
                  <a:pt x="152" y="97"/>
                  <a:pt x="152" y="97"/>
                  <a:pt x="152" y="97"/>
                </a:cubicBezTo>
                <a:cubicBezTo>
                  <a:pt x="173" y="97"/>
                  <a:pt x="173" y="97"/>
                  <a:pt x="173" y="97"/>
                </a:cubicBezTo>
                <a:cubicBezTo>
                  <a:pt x="170" y="108"/>
                  <a:pt x="170" y="108"/>
                  <a:pt x="170" y="108"/>
                </a:cubicBezTo>
                <a:cubicBezTo>
                  <a:pt x="170" y="108"/>
                  <a:pt x="169" y="109"/>
                  <a:pt x="169" y="110"/>
                </a:cubicBezTo>
                <a:close/>
                <a:moveTo>
                  <a:pt x="91" y="40"/>
                </a:moveTo>
                <a:cubicBezTo>
                  <a:pt x="91" y="55"/>
                  <a:pt x="91" y="55"/>
                  <a:pt x="91" y="55"/>
                </a:cubicBezTo>
                <a:cubicBezTo>
                  <a:pt x="55" y="55"/>
                  <a:pt x="55" y="55"/>
                  <a:pt x="55" y="55"/>
                </a:cubicBezTo>
                <a:cubicBezTo>
                  <a:pt x="50" y="40"/>
                  <a:pt x="50" y="40"/>
                  <a:pt x="50" y="40"/>
                </a:cubicBezTo>
                <a:lnTo>
                  <a:pt x="91" y="40"/>
                </a:lnTo>
                <a:close/>
                <a:moveTo>
                  <a:pt x="103" y="55"/>
                </a:moveTo>
                <a:cubicBezTo>
                  <a:pt x="103" y="40"/>
                  <a:pt x="103" y="40"/>
                  <a:pt x="103" y="40"/>
                </a:cubicBezTo>
                <a:cubicBezTo>
                  <a:pt x="139" y="40"/>
                  <a:pt x="139" y="40"/>
                  <a:pt x="139" y="40"/>
                </a:cubicBezTo>
                <a:cubicBezTo>
                  <a:pt x="139" y="55"/>
                  <a:pt x="139" y="55"/>
                  <a:pt x="139" y="55"/>
                </a:cubicBezTo>
                <a:lnTo>
                  <a:pt x="103" y="55"/>
                </a:lnTo>
                <a:close/>
                <a:moveTo>
                  <a:pt x="103" y="84"/>
                </a:moveTo>
                <a:cubicBezTo>
                  <a:pt x="103" y="68"/>
                  <a:pt x="103" y="68"/>
                  <a:pt x="103" y="68"/>
                </a:cubicBezTo>
                <a:cubicBezTo>
                  <a:pt x="139" y="68"/>
                  <a:pt x="139" y="68"/>
                  <a:pt x="139" y="68"/>
                </a:cubicBezTo>
                <a:cubicBezTo>
                  <a:pt x="139" y="84"/>
                  <a:pt x="139" y="84"/>
                  <a:pt x="139" y="84"/>
                </a:cubicBezTo>
                <a:lnTo>
                  <a:pt x="103" y="84"/>
                </a:lnTo>
                <a:close/>
                <a:moveTo>
                  <a:pt x="103" y="97"/>
                </a:moveTo>
                <a:cubicBezTo>
                  <a:pt x="139" y="97"/>
                  <a:pt x="139" y="97"/>
                  <a:pt x="139" y="97"/>
                </a:cubicBezTo>
                <a:cubicBezTo>
                  <a:pt x="139" y="110"/>
                  <a:pt x="139" y="110"/>
                  <a:pt x="139" y="110"/>
                </a:cubicBezTo>
                <a:cubicBezTo>
                  <a:pt x="103" y="110"/>
                  <a:pt x="103" y="110"/>
                  <a:pt x="103" y="110"/>
                </a:cubicBezTo>
                <a:lnTo>
                  <a:pt x="103" y="97"/>
                </a:lnTo>
                <a:close/>
                <a:moveTo>
                  <a:pt x="59" y="68"/>
                </a:moveTo>
                <a:cubicBezTo>
                  <a:pt x="91" y="68"/>
                  <a:pt x="91" y="68"/>
                  <a:pt x="91" y="68"/>
                </a:cubicBezTo>
                <a:cubicBezTo>
                  <a:pt x="91" y="84"/>
                  <a:pt x="91" y="84"/>
                  <a:pt x="91" y="84"/>
                </a:cubicBezTo>
                <a:cubicBezTo>
                  <a:pt x="64" y="84"/>
                  <a:pt x="64" y="84"/>
                  <a:pt x="64" y="84"/>
                </a:cubicBezTo>
                <a:lnTo>
                  <a:pt x="59" y="68"/>
                </a:lnTo>
                <a:close/>
                <a:moveTo>
                  <a:pt x="72" y="110"/>
                </a:moveTo>
                <a:cubicBezTo>
                  <a:pt x="68" y="97"/>
                  <a:pt x="68" y="97"/>
                  <a:pt x="68" y="97"/>
                </a:cubicBezTo>
                <a:cubicBezTo>
                  <a:pt x="91" y="97"/>
                  <a:pt x="91" y="97"/>
                  <a:pt x="91" y="97"/>
                </a:cubicBezTo>
                <a:cubicBezTo>
                  <a:pt x="91" y="110"/>
                  <a:pt x="91" y="110"/>
                  <a:pt x="91" y="110"/>
                </a:cubicBezTo>
                <a:lnTo>
                  <a:pt x="72" y="110"/>
                </a:lnTo>
                <a:close/>
                <a:moveTo>
                  <a:pt x="176" y="84"/>
                </a:moveTo>
                <a:cubicBezTo>
                  <a:pt x="152" y="84"/>
                  <a:pt x="152" y="84"/>
                  <a:pt x="152" y="84"/>
                </a:cubicBezTo>
                <a:cubicBezTo>
                  <a:pt x="152" y="68"/>
                  <a:pt x="152" y="68"/>
                  <a:pt x="152" y="68"/>
                </a:cubicBezTo>
                <a:cubicBezTo>
                  <a:pt x="179" y="68"/>
                  <a:pt x="179" y="68"/>
                  <a:pt x="179" y="68"/>
                </a:cubicBezTo>
                <a:lnTo>
                  <a:pt x="176" y="84"/>
                </a:lnTo>
                <a:close/>
                <a:moveTo>
                  <a:pt x="183" y="55"/>
                </a:moveTo>
                <a:cubicBezTo>
                  <a:pt x="152" y="55"/>
                  <a:pt x="152" y="55"/>
                  <a:pt x="152" y="55"/>
                </a:cubicBezTo>
                <a:cubicBezTo>
                  <a:pt x="152" y="40"/>
                  <a:pt x="152" y="40"/>
                  <a:pt x="152" y="40"/>
                </a:cubicBezTo>
                <a:cubicBezTo>
                  <a:pt x="187" y="40"/>
                  <a:pt x="187" y="40"/>
                  <a:pt x="187" y="40"/>
                </a:cubicBezTo>
                <a:lnTo>
                  <a:pt x="183" y="55"/>
                </a:lnTo>
                <a:close/>
                <a:moveTo>
                  <a:pt x="82" y="145"/>
                </a:moveTo>
                <a:cubicBezTo>
                  <a:pt x="86" y="145"/>
                  <a:pt x="90" y="149"/>
                  <a:pt x="90" y="153"/>
                </a:cubicBezTo>
                <a:cubicBezTo>
                  <a:pt x="90" y="158"/>
                  <a:pt x="86" y="162"/>
                  <a:pt x="82" y="162"/>
                </a:cubicBezTo>
                <a:cubicBezTo>
                  <a:pt x="77" y="162"/>
                  <a:pt x="74" y="158"/>
                  <a:pt x="74" y="153"/>
                </a:cubicBezTo>
                <a:cubicBezTo>
                  <a:pt x="74" y="149"/>
                  <a:pt x="77" y="145"/>
                  <a:pt x="82" y="145"/>
                </a:cubicBezTo>
                <a:close/>
                <a:moveTo>
                  <a:pt x="153" y="145"/>
                </a:moveTo>
                <a:cubicBezTo>
                  <a:pt x="157" y="145"/>
                  <a:pt x="160" y="149"/>
                  <a:pt x="160" y="153"/>
                </a:cubicBezTo>
                <a:cubicBezTo>
                  <a:pt x="160" y="158"/>
                  <a:pt x="157" y="162"/>
                  <a:pt x="153" y="162"/>
                </a:cubicBezTo>
                <a:cubicBezTo>
                  <a:pt x="148" y="162"/>
                  <a:pt x="144" y="158"/>
                  <a:pt x="144" y="153"/>
                </a:cubicBezTo>
                <a:cubicBezTo>
                  <a:pt x="144" y="149"/>
                  <a:pt x="148" y="145"/>
                  <a:pt x="153" y="145"/>
                </a:cubicBezTo>
                <a:close/>
                <a:moveTo>
                  <a:pt x="199" y="40"/>
                </a:moveTo>
                <a:cubicBezTo>
                  <a:pt x="199" y="37"/>
                  <a:pt x="198" y="34"/>
                  <a:pt x="195" y="31"/>
                </a:cubicBezTo>
                <a:cubicBezTo>
                  <a:pt x="193" y="29"/>
                  <a:pt x="190" y="28"/>
                  <a:pt x="187" y="28"/>
                </a:cubicBezTo>
                <a:cubicBezTo>
                  <a:pt x="47" y="28"/>
                  <a:pt x="47" y="28"/>
                  <a:pt x="47" y="28"/>
                </a:cubicBezTo>
                <a:cubicBezTo>
                  <a:pt x="42" y="12"/>
                  <a:pt x="42" y="12"/>
                  <a:pt x="42" y="12"/>
                </a:cubicBezTo>
                <a:cubicBezTo>
                  <a:pt x="42" y="12"/>
                  <a:pt x="42" y="12"/>
                  <a:pt x="42" y="12"/>
                </a:cubicBezTo>
                <a:cubicBezTo>
                  <a:pt x="40" y="8"/>
                  <a:pt x="38" y="5"/>
                  <a:pt x="35" y="3"/>
                </a:cubicBezTo>
                <a:cubicBezTo>
                  <a:pt x="32" y="1"/>
                  <a:pt x="29" y="0"/>
                  <a:pt x="25" y="0"/>
                </a:cubicBezTo>
                <a:cubicBezTo>
                  <a:pt x="6" y="0"/>
                  <a:pt x="6" y="0"/>
                  <a:pt x="6" y="0"/>
                </a:cubicBezTo>
                <a:cubicBezTo>
                  <a:pt x="2" y="0"/>
                  <a:pt x="0" y="2"/>
                  <a:pt x="0" y="6"/>
                </a:cubicBezTo>
                <a:cubicBezTo>
                  <a:pt x="0" y="10"/>
                  <a:pt x="2" y="12"/>
                  <a:pt x="6" y="12"/>
                </a:cubicBezTo>
                <a:cubicBezTo>
                  <a:pt x="25" y="12"/>
                  <a:pt x="25" y="12"/>
                  <a:pt x="25" y="12"/>
                </a:cubicBezTo>
                <a:cubicBezTo>
                  <a:pt x="26" y="12"/>
                  <a:pt x="27" y="13"/>
                  <a:pt x="28" y="13"/>
                </a:cubicBezTo>
                <a:cubicBezTo>
                  <a:pt x="29" y="14"/>
                  <a:pt x="29" y="15"/>
                  <a:pt x="29" y="15"/>
                </a:cubicBezTo>
                <a:cubicBezTo>
                  <a:pt x="59" y="111"/>
                  <a:pt x="59" y="111"/>
                  <a:pt x="59" y="111"/>
                </a:cubicBezTo>
                <a:cubicBezTo>
                  <a:pt x="58" y="111"/>
                  <a:pt x="57" y="112"/>
                  <a:pt x="56" y="112"/>
                </a:cubicBezTo>
                <a:cubicBezTo>
                  <a:pt x="52" y="114"/>
                  <a:pt x="48" y="117"/>
                  <a:pt x="45" y="121"/>
                </a:cubicBezTo>
                <a:cubicBezTo>
                  <a:pt x="43" y="124"/>
                  <a:pt x="40" y="130"/>
                  <a:pt x="40" y="135"/>
                </a:cubicBezTo>
                <a:cubicBezTo>
                  <a:pt x="40" y="138"/>
                  <a:pt x="41" y="142"/>
                  <a:pt x="43" y="146"/>
                </a:cubicBezTo>
                <a:cubicBezTo>
                  <a:pt x="44" y="149"/>
                  <a:pt x="46" y="151"/>
                  <a:pt x="49" y="153"/>
                </a:cubicBezTo>
                <a:cubicBezTo>
                  <a:pt x="52" y="157"/>
                  <a:pt x="57" y="158"/>
                  <a:pt x="61" y="159"/>
                </a:cubicBezTo>
                <a:cubicBezTo>
                  <a:pt x="61" y="159"/>
                  <a:pt x="61" y="159"/>
                  <a:pt x="62" y="159"/>
                </a:cubicBezTo>
                <a:cubicBezTo>
                  <a:pt x="64" y="167"/>
                  <a:pt x="72" y="174"/>
                  <a:pt x="82" y="174"/>
                </a:cubicBezTo>
                <a:cubicBezTo>
                  <a:pt x="91" y="174"/>
                  <a:pt x="99" y="168"/>
                  <a:pt x="101" y="160"/>
                </a:cubicBezTo>
                <a:cubicBezTo>
                  <a:pt x="110" y="160"/>
                  <a:pt x="122" y="160"/>
                  <a:pt x="132" y="160"/>
                </a:cubicBezTo>
                <a:cubicBezTo>
                  <a:pt x="135" y="168"/>
                  <a:pt x="143" y="174"/>
                  <a:pt x="153" y="174"/>
                </a:cubicBezTo>
                <a:cubicBezTo>
                  <a:pt x="162" y="174"/>
                  <a:pt x="170" y="168"/>
                  <a:pt x="172" y="160"/>
                </a:cubicBezTo>
                <a:cubicBezTo>
                  <a:pt x="186" y="160"/>
                  <a:pt x="186" y="160"/>
                  <a:pt x="186" y="160"/>
                </a:cubicBezTo>
                <a:cubicBezTo>
                  <a:pt x="190" y="160"/>
                  <a:pt x="193" y="157"/>
                  <a:pt x="193" y="153"/>
                </a:cubicBezTo>
                <a:cubicBezTo>
                  <a:pt x="193" y="150"/>
                  <a:pt x="190" y="147"/>
                  <a:pt x="186" y="147"/>
                </a:cubicBezTo>
                <a:cubicBezTo>
                  <a:pt x="186" y="147"/>
                  <a:pt x="180" y="147"/>
                  <a:pt x="172" y="147"/>
                </a:cubicBezTo>
                <a:cubicBezTo>
                  <a:pt x="170" y="138"/>
                  <a:pt x="161" y="133"/>
                  <a:pt x="153" y="133"/>
                </a:cubicBezTo>
                <a:cubicBezTo>
                  <a:pt x="143" y="133"/>
                  <a:pt x="136" y="138"/>
                  <a:pt x="133" y="147"/>
                </a:cubicBezTo>
                <a:cubicBezTo>
                  <a:pt x="101" y="147"/>
                  <a:pt x="101" y="147"/>
                  <a:pt x="101" y="147"/>
                </a:cubicBezTo>
                <a:cubicBezTo>
                  <a:pt x="98" y="138"/>
                  <a:pt x="91" y="133"/>
                  <a:pt x="82" y="133"/>
                </a:cubicBezTo>
                <a:cubicBezTo>
                  <a:pt x="73" y="133"/>
                  <a:pt x="65" y="138"/>
                  <a:pt x="62" y="146"/>
                </a:cubicBezTo>
                <a:cubicBezTo>
                  <a:pt x="62" y="146"/>
                  <a:pt x="61" y="146"/>
                  <a:pt x="61" y="146"/>
                </a:cubicBezTo>
                <a:cubicBezTo>
                  <a:pt x="59" y="145"/>
                  <a:pt x="58" y="145"/>
                  <a:pt x="57" y="144"/>
                </a:cubicBezTo>
                <a:cubicBezTo>
                  <a:pt x="56" y="143"/>
                  <a:pt x="55" y="142"/>
                  <a:pt x="54" y="140"/>
                </a:cubicBezTo>
                <a:cubicBezTo>
                  <a:pt x="53" y="138"/>
                  <a:pt x="53" y="136"/>
                  <a:pt x="53" y="135"/>
                </a:cubicBezTo>
                <a:cubicBezTo>
                  <a:pt x="53" y="133"/>
                  <a:pt x="53" y="132"/>
                  <a:pt x="54" y="131"/>
                </a:cubicBezTo>
                <a:cubicBezTo>
                  <a:pt x="55" y="129"/>
                  <a:pt x="57" y="126"/>
                  <a:pt x="59" y="125"/>
                </a:cubicBezTo>
                <a:cubicBezTo>
                  <a:pt x="61" y="124"/>
                  <a:pt x="63" y="123"/>
                  <a:pt x="64" y="123"/>
                </a:cubicBezTo>
                <a:cubicBezTo>
                  <a:pt x="67" y="123"/>
                  <a:pt x="80" y="123"/>
                  <a:pt x="97" y="123"/>
                </a:cubicBezTo>
                <a:cubicBezTo>
                  <a:pt x="97" y="123"/>
                  <a:pt x="97" y="123"/>
                  <a:pt x="97" y="123"/>
                </a:cubicBezTo>
                <a:cubicBezTo>
                  <a:pt x="113" y="123"/>
                  <a:pt x="131" y="123"/>
                  <a:pt x="145" y="123"/>
                </a:cubicBezTo>
                <a:cubicBezTo>
                  <a:pt x="145" y="123"/>
                  <a:pt x="145" y="123"/>
                  <a:pt x="145" y="123"/>
                </a:cubicBezTo>
                <a:cubicBezTo>
                  <a:pt x="157" y="123"/>
                  <a:pt x="166" y="123"/>
                  <a:pt x="166" y="123"/>
                </a:cubicBezTo>
                <a:cubicBezTo>
                  <a:pt x="170" y="123"/>
                  <a:pt x="173" y="122"/>
                  <a:pt x="176" y="120"/>
                </a:cubicBezTo>
                <a:cubicBezTo>
                  <a:pt x="179" y="118"/>
                  <a:pt x="181" y="115"/>
                  <a:pt x="182" y="111"/>
                </a:cubicBezTo>
                <a:cubicBezTo>
                  <a:pt x="186" y="94"/>
                  <a:pt x="186" y="94"/>
                  <a:pt x="186" y="94"/>
                </a:cubicBezTo>
                <a:cubicBezTo>
                  <a:pt x="187" y="93"/>
                  <a:pt x="187" y="92"/>
                  <a:pt x="187" y="91"/>
                </a:cubicBezTo>
                <a:cubicBezTo>
                  <a:pt x="187" y="91"/>
                  <a:pt x="187" y="91"/>
                  <a:pt x="187" y="91"/>
                </a:cubicBezTo>
                <a:cubicBezTo>
                  <a:pt x="199" y="43"/>
                  <a:pt x="199" y="43"/>
                  <a:pt x="199" y="43"/>
                </a:cubicBezTo>
                <a:cubicBezTo>
                  <a:pt x="199" y="42"/>
                  <a:pt x="199" y="41"/>
                  <a:pt x="199" y="4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40" name="PA_淘宝店chenying0907 15"/>
          <p:cNvSpPr>
            <a:spLocks noEditPoints="1"/>
          </p:cNvSpPr>
          <p:nvPr>
            <p:custDataLst>
              <p:tags r:id="rId11"/>
            </p:custDataLst>
          </p:nvPr>
        </p:nvSpPr>
        <p:spPr bwMode="auto">
          <a:xfrm>
            <a:off x="3509021" y="1998238"/>
            <a:ext cx="241697" cy="208424"/>
          </a:xfrm>
          <a:custGeom>
            <a:avLst/>
            <a:gdLst>
              <a:gd name="T0" fmla="*/ 10 w 270"/>
              <a:gd name="T1" fmla="*/ 135 h 232"/>
              <a:gd name="T2" fmla="*/ 28 w 270"/>
              <a:gd name="T3" fmla="*/ 139 h 232"/>
              <a:gd name="T4" fmla="*/ 42 w 270"/>
              <a:gd name="T5" fmla="*/ 117 h 232"/>
              <a:gd name="T6" fmla="*/ 16 w 270"/>
              <a:gd name="T7" fmla="*/ 111 h 232"/>
              <a:gd name="T8" fmla="*/ 2 w 270"/>
              <a:gd name="T9" fmla="*/ 120 h 232"/>
              <a:gd name="T10" fmla="*/ 10 w 270"/>
              <a:gd name="T11" fmla="*/ 135 h 232"/>
              <a:gd name="T12" fmla="*/ 248 w 270"/>
              <a:gd name="T13" fmla="*/ 138 h 232"/>
              <a:gd name="T14" fmla="*/ 189 w 270"/>
              <a:gd name="T15" fmla="*/ 192 h 232"/>
              <a:gd name="T16" fmla="*/ 119 w 270"/>
              <a:gd name="T17" fmla="*/ 137 h 232"/>
              <a:gd name="T18" fmla="*/ 114 w 270"/>
              <a:gd name="T19" fmla="*/ 135 h 232"/>
              <a:gd name="T20" fmla="*/ 105 w 270"/>
              <a:gd name="T21" fmla="*/ 133 h 232"/>
              <a:gd name="T22" fmla="*/ 91 w 270"/>
              <a:gd name="T23" fmla="*/ 154 h 232"/>
              <a:gd name="T24" fmla="*/ 105 w 270"/>
              <a:gd name="T25" fmla="*/ 158 h 232"/>
              <a:gd name="T26" fmla="*/ 181 w 270"/>
              <a:gd name="T27" fmla="*/ 217 h 232"/>
              <a:gd name="T28" fmla="*/ 189 w 270"/>
              <a:gd name="T29" fmla="*/ 220 h 232"/>
              <a:gd name="T30" fmla="*/ 197 w 270"/>
              <a:gd name="T31" fmla="*/ 217 h 232"/>
              <a:gd name="T32" fmla="*/ 264 w 270"/>
              <a:gd name="T33" fmla="*/ 156 h 232"/>
              <a:gd name="T34" fmla="*/ 266 w 270"/>
              <a:gd name="T35" fmla="*/ 139 h 232"/>
              <a:gd name="T36" fmla="*/ 248 w 270"/>
              <a:gd name="T37" fmla="*/ 138 h 232"/>
              <a:gd name="T38" fmla="*/ 117 w 270"/>
              <a:gd name="T39" fmla="*/ 79 h 232"/>
              <a:gd name="T40" fmla="*/ 183 w 270"/>
              <a:gd name="T41" fmla="*/ 121 h 232"/>
              <a:gd name="T42" fmla="*/ 199 w 270"/>
              <a:gd name="T43" fmla="*/ 117 h 232"/>
              <a:gd name="T44" fmla="*/ 266 w 270"/>
              <a:gd name="T45" fmla="*/ 20 h 232"/>
              <a:gd name="T46" fmla="*/ 263 w 270"/>
              <a:gd name="T47" fmla="*/ 3 h 232"/>
              <a:gd name="T48" fmla="*/ 246 w 270"/>
              <a:gd name="T49" fmla="*/ 7 h 232"/>
              <a:gd name="T50" fmla="*/ 186 w 270"/>
              <a:gd name="T51" fmla="*/ 94 h 232"/>
              <a:gd name="T52" fmla="*/ 120 w 270"/>
              <a:gd name="T53" fmla="*/ 52 h 232"/>
              <a:gd name="T54" fmla="*/ 111 w 270"/>
              <a:gd name="T55" fmla="*/ 50 h 232"/>
              <a:gd name="T56" fmla="*/ 103 w 270"/>
              <a:gd name="T57" fmla="*/ 56 h 232"/>
              <a:gd name="T58" fmla="*/ 3 w 270"/>
              <a:gd name="T59" fmla="*/ 213 h 232"/>
              <a:gd name="T60" fmla="*/ 7 w 270"/>
              <a:gd name="T61" fmla="*/ 230 h 232"/>
              <a:gd name="T62" fmla="*/ 13 w 270"/>
              <a:gd name="T63" fmla="*/ 232 h 232"/>
              <a:gd name="T64" fmla="*/ 24 w 270"/>
              <a:gd name="T65" fmla="*/ 227 h 232"/>
              <a:gd name="T66" fmla="*/ 117 w 270"/>
              <a:gd name="T67" fmla="*/ 79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0" h="232">
                <a:moveTo>
                  <a:pt x="10" y="135"/>
                </a:moveTo>
                <a:cubicBezTo>
                  <a:pt x="28" y="139"/>
                  <a:pt x="28" y="139"/>
                  <a:pt x="28" y="139"/>
                </a:cubicBezTo>
                <a:cubicBezTo>
                  <a:pt x="42" y="117"/>
                  <a:pt x="42" y="117"/>
                  <a:pt x="42" y="117"/>
                </a:cubicBezTo>
                <a:cubicBezTo>
                  <a:pt x="16" y="111"/>
                  <a:pt x="16" y="111"/>
                  <a:pt x="16" y="111"/>
                </a:cubicBezTo>
                <a:cubicBezTo>
                  <a:pt x="10" y="109"/>
                  <a:pt x="3" y="113"/>
                  <a:pt x="2" y="120"/>
                </a:cubicBezTo>
                <a:cubicBezTo>
                  <a:pt x="0" y="126"/>
                  <a:pt x="4" y="133"/>
                  <a:pt x="10" y="135"/>
                </a:cubicBezTo>
                <a:close/>
                <a:moveTo>
                  <a:pt x="248" y="138"/>
                </a:moveTo>
                <a:cubicBezTo>
                  <a:pt x="189" y="192"/>
                  <a:pt x="189" y="192"/>
                  <a:pt x="189" y="192"/>
                </a:cubicBezTo>
                <a:cubicBezTo>
                  <a:pt x="119" y="137"/>
                  <a:pt x="119" y="137"/>
                  <a:pt x="119" y="137"/>
                </a:cubicBezTo>
                <a:cubicBezTo>
                  <a:pt x="117" y="136"/>
                  <a:pt x="115" y="135"/>
                  <a:pt x="114" y="135"/>
                </a:cubicBezTo>
                <a:cubicBezTo>
                  <a:pt x="105" y="133"/>
                  <a:pt x="105" y="133"/>
                  <a:pt x="105" y="133"/>
                </a:cubicBezTo>
                <a:cubicBezTo>
                  <a:pt x="91" y="154"/>
                  <a:pt x="91" y="154"/>
                  <a:pt x="91" y="154"/>
                </a:cubicBezTo>
                <a:cubicBezTo>
                  <a:pt x="105" y="158"/>
                  <a:pt x="105" y="158"/>
                  <a:pt x="105" y="158"/>
                </a:cubicBezTo>
                <a:cubicBezTo>
                  <a:pt x="181" y="217"/>
                  <a:pt x="181" y="217"/>
                  <a:pt x="181" y="217"/>
                </a:cubicBezTo>
                <a:cubicBezTo>
                  <a:pt x="184" y="219"/>
                  <a:pt x="187" y="220"/>
                  <a:pt x="189" y="220"/>
                </a:cubicBezTo>
                <a:cubicBezTo>
                  <a:pt x="192" y="220"/>
                  <a:pt x="195" y="219"/>
                  <a:pt x="197" y="217"/>
                </a:cubicBezTo>
                <a:cubicBezTo>
                  <a:pt x="264" y="156"/>
                  <a:pt x="264" y="156"/>
                  <a:pt x="264" y="156"/>
                </a:cubicBezTo>
                <a:cubicBezTo>
                  <a:pt x="270" y="152"/>
                  <a:pt x="270" y="144"/>
                  <a:pt x="266" y="139"/>
                </a:cubicBezTo>
                <a:cubicBezTo>
                  <a:pt x="261" y="134"/>
                  <a:pt x="253" y="133"/>
                  <a:pt x="248" y="138"/>
                </a:cubicBezTo>
                <a:close/>
                <a:moveTo>
                  <a:pt x="117" y="79"/>
                </a:moveTo>
                <a:cubicBezTo>
                  <a:pt x="183" y="121"/>
                  <a:pt x="183" y="121"/>
                  <a:pt x="183" y="121"/>
                </a:cubicBezTo>
                <a:cubicBezTo>
                  <a:pt x="188" y="124"/>
                  <a:pt x="195" y="123"/>
                  <a:pt x="199" y="117"/>
                </a:cubicBezTo>
                <a:cubicBezTo>
                  <a:pt x="266" y="20"/>
                  <a:pt x="266" y="20"/>
                  <a:pt x="266" y="20"/>
                </a:cubicBezTo>
                <a:cubicBezTo>
                  <a:pt x="270" y="15"/>
                  <a:pt x="269" y="7"/>
                  <a:pt x="263" y="3"/>
                </a:cubicBezTo>
                <a:cubicBezTo>
                  <a:pt x="258" y="0"/>
                  <a:pt x="250" y="1"/>
                  <a:pt x="246" y="7"/>
                </a:cubicBezTo>
                <a:cubicBezTo>
                  <a:pt x="186" y="94"/>
                  <a:pt x="186" y="94"/>
                  <a:pt x="186" y="94"/>
                </a:cubicBezTo>
                <a:cubicBezTo>
                  <a:pt x="120" y="52"/>
                  <a:pt x="120" y="52"/>
                  <a:pt x="120" y="52"/>
                </a:cubicBezTo>
                <a:cubicBezTo>
                  <a:pt x="117" y="50"/>
                  <a:pt x="114" y="50"/>
                  <a:pt x="111" y="50"/>
                </a:cubicBezTo>
                <a:cubicBezTo>
                  <a:pt x="108" y="51"/>
                  <a:pt x="105" y="53"/>
                  <a:pt x="103" y="56"/>
                </a:cubicBezTo>
                <a:cubicBezTo>
                  <a:pt x="3" y="213"/>
                  <a:pt x="3" y="213"/>
                  <a:pt x="3" y="213"/>
                </a:cubicBezTo>
                <a:cubicBezTo>
                  <a:pt x="0" y="219"/>
                  <a:pt x="1" y="227"/>
                  <a:pt x="7" y="230"/>
                </a:cubicBezTo>
                <a:cubicBezTo>
                  <a:pt x="9" y="231"/>
                  <a:pt x="11" y="232"/>
                  <a:pt x="13" y="232"/>
                </a:cubicBezTo>
                <a:cubicBezTo>
                  <a:pt x="18" y="232"/>
                  <a:pt x="21" y="230"/>
                  <a:pt x="24" y="227"/>
                </a:cubicBezTo>
                <a:cubicBezTo>
                  <a:pt x="117" y="79"/>
                  <a:pt x="117" y="79"/>
                  <a:pt x="117" y="7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42" name="PA_淘宝店chenying0907 41"/>
          <p:cNvSpPr txBox="1"/>
          <p:nvPr>
            <p:custDataLst>
              <p:tags r:id="rId12"/>
            </p:custDataLst>
          </p:nvPr>
        </p:nvSpPr>
        <p:spPr>
          <a:xfrm>
            <a:off x="6416790" y="3853097"/>
            <a:ext cx="2286859" cy="346249"/>
          </a:xfrm>
          <a:prstGeom prst="rect">
            <a:avLst/>
          </a:prstGeom>
          <a:noFill/>
        </p:spPr>
        <p:txBody>
          <a:bodyPr wrap="square" lIns="68580" tIns="34290" rIns="68580" bIns="34290" rtlCol="0">
            <a:spAutoFit/>
          </a:bodyPr>
          <a:lstStyle/>
          <a:p>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请在此处添加文字请在此处添加文字请在此处添加文字</a:t>
            </a:r>
          </a:p>
        </p:txBody>
      </p:sp>
      <p:sp>
        <p:nvSpPr>
          <p:cNvPr id="43" name="PA_淘宝店chenying0907 42"/>
          <p:cNvSpPr txBox="1"/>
          <p:nvPr>
            <p:custDataLst>
              <p:tags r:id="rId13"/>
            </p:custDataLst>
          </p:nvPr>
        </p:nvSpPr>
        <p:spPr>
          <a:xfrm>
            <a:off x="658946" y="2747513"/>
            <a:ext cx="1172561" cy="315471"/>
          </a:xfrm>
          <a:prstGeom prst="rect">
            <a:avLst/>
          </a:prstGeom>
          <a:noFill/>
        </p:spPr>
        <p:txBody>
          <a:bodyPr wrap="square" lIns="68580" tIns="34290" rIns="68580" bIns="34290" rtlCol="0">
            <a:spAutoFit/>
          </a:bodyPr>
          <a:lstStyle/>
          <a:p>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输入标题</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4" name="PA_淘宝店chenying0907 43"/>
          <p:cNvSpPr txBox="1"/>
          <p:nvPr>
            <p:custDataLst>
              <p:tags r:id="rId14"/>
            </p:custDataLst>
          </p:nvPr>
        </p:nvSpPr>
        <p:spPr>
          <a:xfrm>
            <a:off x="651802" y="3095685"/>
            <a:ext cx="2286859" cy="346249"/>
          </a:xfrm>
          <a:prstGeom prst="rect">
            <a:avLst/>
          </a:prstGeom>
          <a:noFill/>
        </p:spPr>
        <p:txBody>
          <a:bodyPr wrap="square" lIns="68580" tIns="34290" rIns="68580" bIns="34290" rtlCol="0">
            <a:spAutoFit/>
          </a:bodyPr>
          <a:lstStyle/>
          <a:p>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请在此处添加文字请在此处添加文字请在此处添加文字</a:t>
            </a:r>
          </a:p>
        </p:txBody>
      </p:sp>
      <p:sp>
        <p:nvSpPr>
          <p:cNvPr id="46" name="PA_淘宝店chenying0907 45"/>
          <p:cNvSpPr txBox="1"/>
          <p:nvPr>
            <p:custDataLst>
              <p:tags r:id="rId15"/>
            </p:custDataLst>
          </p:nvPr>
        </p:nvSpPr>
        <p:spPr>
          <a:xfrm>
            <a:off x="5894608" y="1491527"/>
            <a:ext cx="2286859" cy="346249"/>
          </a:xfrm>
          <a:prstGeom prst="rect">
            <a:avLst/>
          </a:prstGeom>
          <a:noFill/>
        </p:spPr>
        <p:txBody>
          <a:bodyPr wrap="square" lIns="68580" tIns="34290" rIns="68580" bIns="34290" rtlCol="0">
            <a:spAutoFit/>
          </a:bodyPr>
          <a:lstStyle/>
          <a:p>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请在此处添加文字请在此处添加文字请在此处添加文字</a:t>
            </a:r>
          </a:p>
        </p:txBody>
      </p:sp>
      <p:sp>
        <p:nvSpPr>
          <p:cNvPr id="23" name="PA_淘宝店chenying0907 42"/>
          <p:cNvSpPr txBox="1"/>
          <p:nvPr>
            <p:custDataLst>
              <p:tags r:id="rId16"/>
            </p:custDataLst>
          </p:nvPr>
        </p:nvSpPr>
        <p:spPr>
          <a:xfrm>
            <a:off x="5894608" y="1153427"/>
            <a:ext cx="1172561" cy="315471"/>
          </a:xfrm>
          <a:prstGeom prst="rect">
            <a:avLst/>
          </a:prstGeom>
          <a:noFill/>
        </p:spPr>
        <p:txBody>
          <a:bodyPr wrap="square" lIns="68580" tIns="34290" rIns="68580" bIns="34290" rtlCol="0">
            <a:spAutoFit/>
          </a:bodyPr>
          <a:lstStyle/>
          <a:p>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输入标题</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4" name="PA_淘宝店chenying0907 42"/>
          <p:cNvSpPr txBox="1"/>
          <p:nvPr>
            <p:custDataLst>
              <p:tags r:id="rId17"/>
            </p:custDataLst>
          </p:nvPr>
        </p:nvSpPr>
        <p:spPr>
          <a:xfrm>
            <a:off x="6413838" y="3461291"/>
            <a:ext cx="1172561" cy="315471"/>
          </a:xfrm>
          <a:prstGeom prst="rect">
            <a:avLst/>
          </a:prstGeom>
          <a:noFill/>
        </p:spPr>
        <p:txBody>
          <a:bodyPr wrap="square" lIns="68580" tIns="34290" rIns="68580" bIns="34290" rtlCol="0">
            <a:spAutoFit/>
          </a:bodyPr>
          <a:lstStyle/>
          <a:p>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输入标题</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26" name="图片 25"/>
          <p:cNvPicPr>
            <a:picLocks noChangeAspect="1"/>
          </p:cNvPicPr>
          <p:nvPr/>
        </p:nvPicPr>
        <p:blipFill>
          <a:blip r:embed="rId19"/>
          <a:stretch>
            <a:fillRect/>
          </a:stretch>
        </p:blipFill>
        <p:spPr>
          <a:xfrm>
            <a:off x="220768" y="142778"/>
            <a:ext cx="862491" cy="667578"/>
          </a:xfrm>
          <a:prstGeom prst="rect">
            <a:avLst/>
          </a:prstGeom>
        </p:spPr>
      </p:pic>
      <p:sp>
        <p:nvSpPr>
          <p:cNvPr id="27" name="矩形 26"/>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7"/>
          <p:cNvGrpSpPr/>
          <p:nvPr/>
        </p:nvGrpSpPr>
        <p:grpSpPr>
          <a:xfrm>
            <a:off x="4170031" y="1306230"/>
            <a:ext cx="3829051" cy="3017073"/>
            <a:chOff x="793693" y="2224810"/>
            <a:chExt cx="7296207" cy="3600726"/>
          </a:xfrm>
        </p:grpSpPr>
        <p:cxnSp>
          <p:nvCxnSpPr>
            <p:cNvPr id="9" name="直接连接符 8"/>
            <p:cNvCxnSpPr/>
            <p:nvPr/>
          </p:nvCxnSpPr>
          <p:spPr>
            <a:xfrm>
              <a:off x="800100" y="2224810"/>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00100" y="2621974"/>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800100" y="3028373"/>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800100" y="3434773"/>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800100" y="3831937"/>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800100" y="4209173"/>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00100" y="4615573"/>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793693" y="5012737"/>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800100" y="5419136"/>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800100" y="5825536"/>
              <a:ext cx="7289800" cy="0"/>
            </a:xfrm>
            <a:prstGeom prst="line">
              <a:avLst/>
            </a:prstGeom>
            <a:ln w="190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3" name="弧形 22"/>
          <p:cNvSpPr/>
          <p:nvPr/>
        </p:nvSpPr>
        <p:spPr>
          <a:xfrm>
            <a:off x="1403648" y="1455619"/>
            <a:ext cx="1712768" cy="1713296"/>
          </a:xfrm>
          <a:prstGeom prst="arc">
            <a:avLst>
              <a:gd name="adj1" fmla="val 16200000"/>
              <a:gd name="adj2" fmla="val 10547199"/>
            </a:avLst>
          </a:prstGeom>
          <a:ln w="444500">
            <a:solidFill>
              <a:srgbClr val="579B6C"/>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24" name="椭圆 23"/>
          <p:cNvSpPr/>
          <p:nvPr/>
        </p:nvSpPr>
        <p:spPr>
          <a:xfrm>
            <a:off x="1598904" y="1637509"/>
            <a:ext cx="1322256" cy="1322664"/>
          </a:xfrm>
          <a:prstGeom prst="ellipse">
            <a:avLst/>
          </a:prstGeom>
          <a:no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25" name="文本框 24"/>
          <p:cNvSpPr txBox="1"/>
          <p:nvPr/>
        </p:nvSpPr>
        <p:spPr>
          <a:xfrm>
            <a:off x="1729769" y="2056392"/>
            <a:ext cx="1060526" cy="484898"/>
          </a:xfrm>
          <a:prstGeom prst="rect">
            <a:avLst/>
          </a:prstGeom>
          <a:noFill/>
        </p:spPr>
        <p:txBody>
          <a:bodyPr wrap="square" lIns="68580" tIns="34290" rIns="68580" bIns="34290" rtlCol="0">
            <a:spAutoFit/>
          </a:bodyPr>
          <a:lstStyle/>
          <a:p>
            <a:pPr algn="ctr"/>
            <a:r>
              <a:rPr lang="en-US" altLang="zh-CN" sz="2700" dirty="0">
                <a:solidFill>
                  <a:schemeClr val="tx1">
                    <a:lumMod val="75000"/>
                    <a:lumOff val="25000"/>
                  </a:schemeClr>
                </a:solidFill>
                <a:latin typeface="幼圆" panose="02010509060101010101" pitchFamily="49" charset="-122"/>
                <a:ea typeface="幼圆" panose="02010509060101010101" pitchFamily="49" charset="-122"/>
              </a:rPr>
              <a:t>80%</a:t>
            </a:r>
            <a:endParaRPr lang="zh-CN" altLang="en-US" sz="2700"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26" name="文本框 25"/>
          <p:cNvSpPr txBox="1"/>
          <p:nvPr/>
        </p:nvSpPr>
        <p:spPr>
          <a:xfrm>
            <a:off x="1489155" y="3566977"/>
            <a:ext cx="1767008" cy="1161857"/>
          </a:xfrm>
          <a:prstGeom prst="rect">
            <a:avLst/>
          </a:prstGeom>
          <a:noFill/>
        </p:spPr>
        <p:txBody>
          <a:bodyPr wrap="square" lIns="68580" tIns="34290" rIns="68580" bIns="34290" rtlCol="0">
            <a:spAutoFit/>
          </a:bodyPr>
          <a:lstStyle/>
          <a:p>
            <a:r>
              <a:rPr lang="zh-CN" altLang="en-US" sz="1500" dirty="0">
                <a:solidFill>
                  <a:schemeClr val="tx1">
                    <a:lumMod val="75000"/>
                    <a:lumOff val="25000"/>
                  </a:schemeClr>
                </a:solidFill>
                <a:latin typeface="幼圆" panose="02010509060101010101" pitchFamily="49" charset="-122"/>
                <a:ea typeface="幼圆" panose="02010509060101010101" pitchFamily="49" charset="-122"/>
              </a:rPr>
              <a:t>输入标题</a:t>
            </a:r>
            <a:endParaRPr lang="en-US" altLang="zh-CN" sz="1500" dirty="0">
              <a:solidFill>
                <a:schemeClr val="tx1">
                  <a:lumMod val="75000"/>
                  <a:lumOff val="25000"/>
                </a:schemeClr>
              </a:solidFill>
              <a:latin typeface="幼圆" panose="02010509060101010101" pitchFamily="49" charset="-122"/>
              <a:ea typeface="幼圆" panose="02010509060101010101" pitchFamily="49" charset="-122"/>
            </a:endParaRPr>
          </a:p>
          <a:p>
            <a:endParaRPr lang="en-US" altLang="zh-CN" sz="1100" dirty="0">
              <a:solidFill>
                <a:schemeClr val="tx1">
                  <a:lumMod val="75000"/>
                  <a:lumOff val="25000"/>
                </a:schemeClr>
              </a:solidFill>
              <a:latin typeface="幼圆" panose="02010509060101010101" pitchFamily="49" charset="-122"/>
              <a:ea typeface="幼圆" panose="02010509060101010101" pitchFamily="49" charset="-122"/>
            </a:endParaRPr>
          </a:p>
          <a:p>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请在此处添加文字请在此处添加文字请在此处添加文字请在此处添加文字请在此处添加文字请在此处添加文字</a:t>
            </a:r>
          </a:p>
          <a:p>
            <a:endParaRPr lang="zh-CN" altLang="en-US" sz="900"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27" name="矩形 26"/>
          <p:cNvSpPr/>
          <p:nvPr/>
        </p:nvSpPr>
        <p:spPr>
          <a:xfrm>
            <a:off x="4585647" y="3566977"/>
            <a:ext cx="250031" cy="756326"/>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28" name="矩形 27"/>
          <p:cNvSpPr/>
          <p:nvPr/>
        </p:nvSpPr>
        <p:spPr>
          <a:xfrm>
            <a:off x="5099997" y="3168915"/>
            <a:ext cx="250031" cy="1154388"/>
          </a:xfrm>
          <a:prstGeom prst="rect">
            <a:avLst/>
          </a:pr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29" name="矩形 28"/>
          <p:cNvSpPr/>
          <p:nvPr/>
        </p:nvSpPr>
        <p:spPr>
          <a:xfrm>
            <a:off x="5614347" y="3071246"/>
            <a:ext cx="250031" cy="125205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0" name="矩形 29"/>
          <p:cNvSpPr/>
          <p:nvPr/>
        </p:nvSpPr>
        <p:spPr>
          <a:xfrm>
            <a:off x="6128697" y="2529677"/>
            <a:ext cx="250031" cy="1793627"/>
          </a:xfrm>
          <a:prstGeom prst="rect">
            <a:avLst/>
          </a:pr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1" name="矩形 30"/>
          <p:cNvSpPr/>
          <p:nvPr/>
        </p:nvSpPr>
        <p:spPr>
          <a:xfrm>
            <a:off x="6643047" y="2635577"/>
            <a:ext cx="250031" cy="1687727"/>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2" name="矩形 31"/>
          <p:cNvSpPr/>
          <p:nvPr/>
        </p:nvSpPr>
        <p:spPr>
          <a:xfrm>
            <a:off x="7153161" y="2016026"/>
            <a:ext cx="250031" cy="2307278"/>
          </a:xfrm>
          <a:prstGeom prst="rect">
            <a:avLst/>
          </a:pr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3" name="文本框 32"/>
          <p:cNvSpPr txBox="1"/>
          <p:nvPr/>
        </p:nvSpPr>
        <p:spPr>
          <a:xfrm>
            <a:off x="4535996" y="4381562"/>
            <a:ext cx="350096" cy="284693"/>
          </a:xfrm>
          <a:prstGeom prst="rect">
            <a:avLst/>
          </a:prstGeom>
          <a:noFill/>
        </p:spPr>
        <p:txBody>
          <a:bodyPr wrap="none" lIns="68580" tIns="34290" rIns="68580" bIns="34290" rtlCol="0">
            <a:spAutoFit/>
          </a:bodyPr>
          <a:lstStyle/>
          <a:p>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01</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5056735" y="4381562"/>
            <a:ext cx="396196" cy="284693"/>
          </a:xfrm>
          <a:prstGeom prst="rect">
            <a:avLst/>
          </a:prstGeom>
          <a:noFill/>
        </p:spPr>
        <p:txBody>
          <a:bodyPr wrap="square" lIns="68580" tIns="34290" rIns="68580" bIns="34290" rtlCol="0">
            <a:spAutoFit/>
          </a:bodyPr>
          <a:lstStyle/>
          <a:p>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02</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5563179" y="4381562"/>
            <a:ext cx="350096" cy="284693"/>
          </a:xfrm>
          <a:prstGeom prst="rect">
            <a:avLst/>
          </a:prstGeom>
          <a:noFill/>
        </p:spPr>
        <p:txBody>
          <a:bodyPr wrap="none" lIns="68580" tIns="34290" rIns="68580" bIns="34290" rtlCol="0">
            <a:spAutoFit/>
          </a:bodyPr>
          <a:lstStyle/>
          <a:p>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03</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6077772" y="4381562"/>
            <a:ext cx="396196" cy="284693"/>
          </a:xfrm>
          <a:prstGeom prst="rect">
            <a:avLst/>
          </a:prstGeom>
          <a:noFill/>
        </p:spPr>
        <p:txBody>
          <a:bodyPr wrap="square" lIns="68580" tIns="34290" rIns="68580" bIns="34290" rtlCol="0">
            <a:spAutoFit/>
          </a:bodyPr>
          <a:lstStyle/>
          <a:p>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04</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6587474" y="4381562"/>
            <a:ext cx="350096" cy="284693"/>
          </a:xfrm>
          <a:prstGeom prst="rect">
            <a:avLst/>
          </a:prstGeom>
          <a:noFill/>
        </p:spPr>
        <p:txBody>
          <a:bodyPr wrap="none" lIns="68580" tIns="34290" rIns="68580" bIns="34290" rtlCol="0">
            <a:spAutoFit/>
          </a:bodyPr>
          <a:lstStyle/>
          <a:p>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05</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7101992" y="4381562"/>
            <a:ext cx="396196" cy="253916"/>
          </a:xfrm>
          <a:prstGeom prst="rect">
            <a:avLst/>
          </a:prstGeom>
          <a:noFill/>
        </p:spPr>
        <p:txBody>
          <a:bodyPr wrap="square" lIns="68580" tIns="34290" rIns="68580" bIns="34290"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06</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39" name="直接箭头连接符 38"/>
          <p:cNvCxnSpPr/>
          <p:nvPr/>
        </p:nvCxnSpPr>
        <p:spPr>
          <a:xfrm flipV="1">
            <a:off x="4585647" y="1724295"/>
            <a:ext cx="2535515" cy="1585172"/>
          </a:xfrm>
          <a:prstGeom prst="straightConnector1">
            <a:avLst/>
          </a:prstGeom>
          <a:ln w="57150">
            <a:gradFill>
              <a:gsLst>
                <a:gs pos="0">
                  <a:schemeClr val="accent1">
                    <a:lumMod val="5000"/>
                    <a:lumOff val="95000"/>
                    <a:alpha val="0"/>
                  </a:schemeClr>
                </a:gs>
                <a:gs pos="100000">
                  <a:schemeClr val="bg1">
                    <a:lumMod val="5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45" name="图片 44"/>
          <p:cNvPicPr>
            <a:picLocks noChangeAspect="1"/>
          </p:cNvPicPr>
          <p:nvPr/>
        </p:nvPicPr>
        <p:blipFill>
          <a:blip r:embed="rId3"/>
          <a:stretch>
            <a:fillRect/>
          </a:stretch>
        </p:blipFill>
        <p:spPr>
          <a:xfrm>
            <a:off x="220768" y="142778"/>
            <a:ext cx="862491" cy="667578"/>
          </a:xfrm>
          <a:prstGeom prst="rect">
            <a:avLst/>
          </a:prstGeom>
        </p:spPr>
      </p:pic>
      <p:sp>
        <p:nvSpPr>
          <p:cNvPr id="46" name="矩形 45"/>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412042" y="915851"/>
            <a:ext cx="3643514" cy="4243917"/>
            <a:chOff x="2411760" y="915566"/>
            <a:chExt cx="3643988" cy="4242607"/>
          </a:xfrm>
        </p:grpSpPr>
        <p:sp>
          <p:nvSpPr>
            <p:cNvPr id="3" name="任意多边形 2"/>
            <p:cNvSpPr/>
            <p:nvPr/>
          </p:nvSpPr>
          <p:spPr>
            <a:xfrm rot="17958096">
              <a:off x="2722157" y="2785860"/>
              <a:ext cx="1159234" cy="1780027"/>
            </a:xfrm>
            <a:custGeom>
              <a:avLst/>
              <a:gdLst>
                <a:gd name="connsiteX0" fmla="*/ 410370 w 820739"/>
                <a:gd name="connsiteY0" fmla="*/ 0 h 1260220"/>
                <a:gd name="connsiteX1" fmla="*/ 516276 w 820739"/>
                <a:gd name="connsiteY1" fmla="*/ 57484 h 1260220"/>
                <a:gd name="connsiteX2" fmla="*/ 820739 w 820739"/>
                <a:gd name="connsiteY2" fmla="*/ 630110 h 1260220"/>
                <a:gd name="connsiteX3" fmla="*/ 516276 w 820739"/>
                <a:gd name="connsiteY3" fmla="*/ 1202736 h 1260220"/>
                <a:gd name="connsiteX4" fmla="*/ 410370 w 820739"/>
                <a:gd name="connsiteY4" fmla="*/ 1260220 h 1260220"/>
                <a:gd name="connsiteX5" fmla="*/ 304463 w 820739"/>
                <a:gd name="connsiteY5" fmla="*/ 1202736 h 1260220"/>
                <a:gd name="connsiteX6" fmla="*/ 0 w 820739"/>
                <a:gd name="connsiteY6" fmla="*/ 630110 h 1260220"/>
                <a:gd name="connsiteX7" fmla="*/ 304463 w 820739"/>
                <a:gd name="connsiteY7" fmla="*/ 57484 h 1260220"/>
                <a:gd name="connsiteX8" fmla="*/ 410370 w 820739"/>
                <a:gd name="connsiteY8" fmla="*/ 0 h 1260220"/>
                <a:gd name="connsiteX0-1" fmla="*/ 410370 w 820739"/>
                <a:gd name="connsiteY0-2" fmla="*/ 0 h 1260220"/>
                <a:gd name="connsiteX1-3" fmla="*/ 516276 w 820739"/>
                <a:gd name="connsiteY1-4" fmla="*/ 57484 h 1260220"/>
                <a:gd name="connsiteX2-5" fmla="*/ 820739 w 820739"/>
                <a:gd name="connsiteY2-6" fmla="*/ 630110 h 1260220"/>
                <a:gd name="connsiteX3-7" fmla="*/ 516276 w 820739"/>
                <a:gd name="connsiteY3-8" fmla="*/ 1202736 h 1260220"/>
                <a:gd name="connsiteX4-9" fmla="*/ 410370 w 820739"/>
                <a:gd name="connsiteY4-10" fmla="*/ 1260220 h 1260220"/>
                <a:gd name="connsiteX5-11" fmla="*/ 304463 w 820739"/>
                <a:gd name="connsiteY5-12" fmla="*/ 1202736 h 1260220"/>
                <a:gd name="connsiteX6-13" fmla="*/ 0 w 820739"/>
                <a:gd name="connsiteY6-14" fmla="*/ 630110 h 1260220"/>
                <a:gd name="connsiteX7-15" fmla="*/ 326799 w 820739"/>
                <a:gd name="connsiteY7-16" fmla="*/ 83379 h 1260220"/>
                <a:gd name="connsiteX8-17" fmla="*/ 410370 w 820739"/>
                <a:gd name="connsiteY8-18" fmla="*/ 0 h 1260220"/>
                <a:gd name="connsiteX0-19" fmla="*/ 433275 w 820739"/>
                <a:gd name="connsiteY0-20" fmla="*/ 0 h 1253820"/>
                <a:gd name="connsiteX1-21" fmla="*/ 516276 w 820739"/>
                <a:gd name="connsiteY1-22" fmla="*/ 51084 h 1253820"/>
                <a:gd name="connsiteX2-23" fmla="*/ 820739 w 820739"/>
                <a:gd name="connsiteY2-24" fmla="*/ 623710 h 1253820"/>
                <a:gd name="connsiteX3-25" fmla="*/ 516276 w 820739"/>
                <a:gd name="connsiteY3-26" fmla="*/ 1196336 h 1253820"/>
                <a:gd name="connsiteX4-27" fmla="*/ 410370 w 820739"/>
                <a:gd name="connsiteY4-28" fmla="*/ 1253820 h 1253820"/>
                <a:gd name="connsiteX5-29" fmla="*/ 304463 w 820739"/>
                <a:gd name="connsiteY5-30" fmla="*/ 1196336 h 1253820"/>
                <a:gd name="connsiteX6-31" fmla="*/ 0 w 820739"/>
                <a:gd name="connsiteY6-32" fmla="*/ 623710 h 1253820"/>
                <a:gd name="connsiteX7-33" fmla="*/ 326799 w 820739"/>
                <a:gd name="connsiteY7-34" fmla="*/ 76979 h 1253820"/>
                <a:gd name="connsiteX8-35" fmla="*/ 433275 w 820739"/>
                <a:gd name="connsiteY8-36" fmla="*/ 0 h 1253820"/>
                <a:gd name="connsiteX0-37" fmla="*/ 433275 w 820739"/>
                <a:gd name="connsiteY0-38" fmla="*/ 0 h 1253820"/>
                <a:gd name="connsiteX1-39" fmla="*/ 516276 w 820739"/>
                <a:gd name="connsiteY1-40" fmla="*/ 51084 h 1253820"/>
                <a:gd name="connsiteX2-41" fmla="*/ 820739 w 820739"/>
                <a:gd name="connsiteY2-42" fmla="*/ 623710 h 1253820"/>
                <a:gd name="connsiteX3-43" fmla="*/ 516276 w 820739"/>
                <a:gd name="connsiteY3-44" fmla="*/ 1196336 h 1253820"/>
                <a:gd name="connsiteX4-45" fmla="*/ 410370 w 820739"/>
                <a:gd name="connsiteY4-46" fmla="*/ 1253820 h 1253820"/>
                <a:gd name="connsiteX5-47" fmla="*/ 304463 w 820739"/>
                <a:gd name="connsiteY5-48" fmla="*/ 1196336 h 1253820"/>
                <a:gd name="connsiteX6-49" fmla="*/ 0 w 820739"/>
                <a:gd name="connsiteY6-50" fmla="*/ 623710 h 1253820"/>
                <a:gd name="connsiteX7-51" fmla="*/ 326799 w 820739"/>
                <a:gd name="connsiteY7-52" fmla="*/ 76979 h 1253820"/>
                <a:gd name="connsiteX8-53" fmla="*/ 433275 w 820739"/>
                <a:gd name="connsiteY8-54" fmla="*/ 0 h 1253820"/>
                <a:gd name="connsiteX0-55" fmla="*/ 433275 w 820739"/>
                <a:gd name="connsiteY0-56" fmla="*/ 0 h 1253820"/>
                <a:gd name="connsiteX1-57" fmla="*/ 516276 w 820739"/>
                <a:gd name="connsiteY1-58" fmla="*/ 51084 h 1253820"/>
                <a:gd name="connsiteX2-59" fmla="*/ 820739 w 820739"/>
                <a:gd name="connsiteY2-60" fmla="*/ 623710 h 1253820"/>
                <a:gd name="connsiteX3-61" fmla="*/ 516276 w 820739"/>
                <a:gd name="connsiteY3-62" fmla="*/ 1196336 h 1253820"/>
                <a:gd name="connsiteX4-63" fmla="*/ 410370 w 820739"/>
                <a:gd name="connsiteY4-64" fmla="*/ 1253820 h 1253820"/>
                <a:gd name="connsiteX5-65" fmla="*/ 310332 w 820739"/>
                <a:gd name="connsiteY5-66" fmla="*/ 1193062 h 1253820"/>
                <a:gd name="connsiteX6-67" fmla="*/ 0 w 820739"/>
                <a:gd name="connsiteY6-68" fmla="*/ 623710 h 1253820"/>
                <a:gd name="connsiteX7-69" fmla="*/ 326799 w 820739"/>
                <a:gd name="connsiteY7-70" fmla="*/ 76979 h 1253820"/>
                <a:gd name="connsiteX8-71" fmla="*/ 433275 w 820739"/>
                <a:gd name="connsiteY8-72" fmla="*/ 0 h 1253820"/>
                <a:gd name="connsiteX0-73" fmla="*/ 433275 w 820821"/>
                <a:gd name="connsiteY0-74" fmla="*/ 0 h 1253820"/>
                <a:gd name="connsiteX1-75" fmla="*/ 493730 w 820821"/>
                <a:gd name="connsiteY1-76" fmla="*/ 52155 h 1253820"/>
                <a:gd name="connsiteX2-77" fmla="*/ 820739 w 820821"/>
                <a:gd name="connsiteY2-78" fmla="*/ 623710 h 1253820"/>
                <a:gd name="connsiteX3-79" fmla="*/ 516276 w 820821"/>
                <a:gd name="connsiteY3-80" fmla="*/ 1196336 h 1253820"/>
                <a:gd name="connsiteX4-81" fmla="*/ 410370 w 820821"/>
                <a:gd name="connsiteY4-82" fmla="*/ 1253820 h 1253820"/>
                <a:gd name="connsiteX5-83" fmla="*/ 310332 w 820821"/>
                <a:gd name="connsiteY5-84" fmla="*/ 1193062 h 1253820"/>
                <a:gd name="connsiteX6-85" fmla="*/ 0 w 820821"/>
                <a:gd name="connsiteY6-86" fmla="*/ 623710 h 1253820"/>
                <a:gd name="connsiteX7-87" fmla="*/ 326799 w 820821"/>
                <a:gd name="connsiteY7-88" fmla="*/ 76979 h 1253820"/>
                <a:gd name="connsiteX8-89" fmla="*/ 433275 w 820821"/>
                <a:gd name="connsiteY8-90" fmla="*/ 0 h 1253820"/>
                <a:gd name="connsiteX0-91" fmla="*/ 433275 w 820868"/>
                <a:gd name="connsiteY0-92" fmla="*/ 0 h 1253820"/>
                <a:gd name="connsiteX1-93" fmla="*/ 487862 w 820868"/>
                <a:gd name="connsiteY1-94" fmla="*/ 55429 h 1253820"/>
                <a:gd name="connsiteX2-95" fmla="*/ 820739 w 820868"/>
                <a:gd name="connsiteY2-96" fmla="*/ 623710 h 1253820"/>
                <a:gd name="connsiteX3-97" fmla="*/ 516276 w 820868"/>
                <a:gd name="connsiteY3-98" fmla="*/ 1196336 h 1253820"/>
                <a:gd name="connsiteX4-99" fmla="*/ 410370 w 820868"/>
                <a:gd name="connsiteY4-100" fmla="*/ 1253820 h 1253820"/>
                <a:gd name="connsiteX5-101" fmla="*/ 310332 w 820868"/>
                <a:gd name="connsiteY5-102" fmla="*/ 1193062 h 1253820"/>
                <a:gd name="connsiteX6-103" fmla="*/ 0 w 820868"/>
                <a:gd name="connsiteY6-104" fmla="*/ 623710 h 1253820"/>
                <a:gd name="connsiteX7-105" fmla="*/ 326799 w 820868"/>
                <a:gd name="connsiteY7-106" fmla="*/ 76979 h 1253820"/>
                <a:gd name="connsiteX8-107" fmla="*/ 433275 w 820868"/>
                <a:gd name="connsiteY8-108" fmla="*/ 0 h 1253820"/>
                <a:gd name="connsiteX0-109" fmla="*/ 433275 w 820868"/>
                <a:gd name="connsiteY0-110" fmla="*/ 0 h 1253820"/>
                <a:gd name="connsiteX1-111" fmla="*/ 487862 w 820868"/>
                <a:gd name="connsiteY1-112" fmla="*/ 55429 h 1253820"/>
                <a:gd name="connsiteX2-113" fmla="*/ 820739 w 820868"/>
                <a:gd name="connsiteY2-114" fmla="*/ 623710 h 1253820"/>
                <a:gd name="connsiteX3-115" fmla="*/ 516276 w 820868"/>
                <a:gd name="connsiteY3-116" fmla="*/ 1196336 h 1253820"/>
                <a:gd name="connsiteX4-117" fmla="*/ 410370 w 820868"/>
                <a:gd name="connsiteY4-118" fmla="*/ 1253820 h 1253820"/>
                <a:gd name="connsiteX5-119" fmla="*/ 310332 w 820868"/>
                <a:gd name="connsiteY5-120" fmla="*/ 1193062 h 1253820"/>
                <a:gd name="connsiteX6-121" fmla="*/ 0 w 820868"/>
                <a:gd name="connsiteY6-122" fmla="*/ 623710 h 1253820"/>
                <a:gd name="connsiteX7-123" fmla="*/ 307906 w 820868"/>
                <a:gd name="connsiteY7-124" fmla="*/ 91355 h 1253820"/>
                <a:gd name="connsiteX8-125" fmla="*/ 433275 w 820868"/>
                <a:gd name="connsiteY8-126" fmla="*/ 0 h 1253820"/>
                <a:gd name="connsiteX0-127" fmla="*/ 433275 w 820868"/>
                <a:gd name="connsiteY0-128" fmla="*/ 0 h 1253820"/>
                <a:gd name="connsiteX1-129" fmla="*/ 487862 w 820868"/>
                <a:gd name="connsiteY1-130" fmla="*/ 55429 h 1253820"/>
                <a:gd name="connsiteX2-131" fmla="*/ 820739 w 820868"/>
                <a:gd name="connsiteY2-132" fmla="*/ 623710 h 1253820"/>
                <a:gd name="connsiteX3-133" fmla="*/ 516276 w 820868"/>
                <a:gd name="connsiteY3-134" fmla="*/ 1196336 h 1253820"/>
                <a:gd name="connsiteX4-135" fmla="*/ 410370 w 820868"/>
                <a:gd name="connsiteY4-136" fmla="*/ 1253820 h 1253820"/>
                <a:gd name="connsiteX5-137" fmla="*/ 310332 w 820868"/>
                <a:gd name="connsiteY5-138" fmla="*/ 1193062 h 1253820"/>
                <a:gd name="connsiteX6-139" fmla="*/ 0 w 820868"/>
                <a:gd name="connsiteY6-140" fmla="*/ 623710 h 1253820"/>
                <a:gd name="connsiteX7-141" fmla="*/ 307906 w 820868"/>
                <a:gd name="connsiteY7-142" fmla="*/ 91355 h 1253820"/>
                <a:gd name="connsiteX8-143" fmla="*/ 433275 w 820868"/>
                <a:gd name="connsiteY8-144" fmla="*/ 0 h 1253820"/>
                <a:gd name="connsiteX0-145" fmla="*/ 433275 w 821563"/>
                <a:gd name="connsiteY0-146" fmla="*/ 0 h 1253820"/>
                <a:gd name="connsiteX1-147" fmla="*/ 487862 w 821563"/>
                <a:gd name="connsiteY1-148" fmla="*/ 55429 h 1253820"/>
                <a:gd name="connsiteX2-149" fmla="*/ 820739 w 821563"/>
                <a:gd name="connsiteY2-150" fmla="*/ 623710 h 1253820"/>
                <a:gd name="connsiteX3-151" fmla="*/ 516276 w 821563"/>
                <a:gd name="connsiteY3-152" fmla="*/ 1196336 h 1253820"/>
                <a:gd name="connsiteX4-153" fmla="*/ 410370 w 821563"/>
                <a:gd name="connsiteY4-154" fmla="*/ 1253820 h 1253820"/>
                <a:gd name="connsiteX5-155" fmla="*/ 310332 w 821563"/>
                <a:gd name="connsiteY5-156" fmla="*/ 1193062 h 1253820"/>
                <a:gd name="connsiteX6-157" fmla="*/ 0 w 821563"/>
                <a:gd name="connsiteY6-158" fmla="*/ 623710 h 1253820"/>
                <a:gd name="connsiteX7-159" fmla="*/ 307906 w 821563"/>
                <a:gd name="connsiteY7-160" fmla="*/ 91355 h 1253820"/>
                <a:gd name="connsiteX8-161" fmla="*/ 433275 w 821563"/>
                <a:gd name="connsiteY8-162" fmla="*/ 0 h 1253820"/>
                <a:gd name="connsiteX0-163" fmla="*/ 433275 w 821554"/>
                <a:gd name="connsiteY0-164" fmla="*/ 0 h 1253820"/>
                <a:gd name="connsiteX1-165" fmla="*/ 487862 w 821554"/>
                <a:gd name="connsiteY1-166" fmla="*/ 55429 h 1253820"/>
                <a:gd name="connsiteX2-167" fmla="*/ 820739 w 821554"/>
                <a:gd name="connsiteY2-168" fmla="*/ 623710 h 1253820"/>
                <a:gd name="connsiteX3-169" fmla="*/ 516276 w 821554"/>
                <a:gd name="connsiteY3-170" fmla="*/ 1196336 h 1253820"/>
                <a:gd name="connsiteX4-171" fmla="*/ 410370 w 821554"/>
                <a:gd name="connsiteY4-172" fmla="*/ 1253820 h 1253820"/>
                <a:gd name="connsiteX5-173" fmla="*/ 310332 w 821554"/>
                <a:gd name="connsiteY5-174" fmla="*/ 1193062 h 1253820"/>
                <a:gd name="connsiteX6-175" fmla="*/ 0 w 821554"/>
                <a:gd name="connsiteY6-176" fmla="*/ 623710 h 1253820"/>
                <a:gd name="connsiteX7-177" fmla="*/ 307906 w 821554"/>
                <a:gd name="connsiteY7-178" fmla="*/ 91355 h 1253820"/>
                <a:gd name="connsiteX8-179" fmla="*/ 433275 w 821554"/>
                <a:gd name="connsiteY8-180" fmla="*/ 0 h 1253820"/>
                <a:gd name="connsiteX0-181" fmla="*/ 433275 w 821554"/>
                <a:gd name="connsiteY0-182" fmla="*/ 0 h 1253820"/>
                <a:gd name="connsiteX1-183" fmla="*/ 487862 w 821554"/>
                <a:gd name="connsiteY1-184" fmla="*/ 55429 h 1253820"/>
                <a:gd name="connsiteX2-185" fmla="*/ 820739 w 821554"/>
                <a:gd name="connsiteY2-186" fmla="*/ 623710 h 1253820"/>
                <a:gd name="connsiteX3-187" fmla="*/ 516276 w 821554"/>
                <a:gd name="connsiteY3-188" fmla="*/ 1196336 h 1253820"/>
                <a:gd name="connsiteX4-189" fmla="*/ 410370 w 821554"/>
                <a:gd name="connsiteY4-190" fmla="*/ 1253820 h 1253820"/>
                <a:gd name="connsiteX5-191" fmla="*/ 310332 w 821554"/>
                <a:gd name="connsiteY5-192" fmla="*/ 1193062 h 1253820"/>
                <a:gd name="connsiteX6-193" fmla="*/ 0 w 821554"/>
                <a:gd name="connsiteY6-194" fmla="*/ 623710 h 1253820"/>
                <a:gd name="connsiteX7-195" fmla="*/ 307906 w 821554"/>
                <a:gd name="connsiteY7-196" fmla="*/ 91355 h 1253820"/>
                <a:gd name="connsiteX8-197" fmla="*/ 433275 w 821554"/>
                <a:gd name="connsiteY8-198" fmla="*/ 0 h 1253820"/>
                <a:gd name="connsiteX0-199" fmla="*/ 433290 w 821569"/>
                <a:gd name="connsiteY0-200" fmla="*/ 0 h 1253820"/>
                <a:gd name="connsiteX1-201" fmla="*/ 487877 w 821569"/>
                <a:gd name="connsiteY1-202" fmla="*/ 55429 h 1253820"/>
                <a:gd name="connsiteX2-203" fmla="*/ 820754 w 821569"/>
                <a:gd name="connsiteY2-204" fmla="*/ 623710 h 1253820"/>
                <a:gd name="connsiteX3-205" fmla="*/ 516291 w 821569"/>
                <a:gd name="connsiteY3-206" fmla="*/ 1196336 h 1253820"/>
                <a:gd name="connsiteX4-207" fmla="*/ 410385 w 821569"/>
                <a:gd name="connsiteY4-208" fmla="*/ 1253820 h 1253820"/>
                <a:gd name="connsiteX5-209" fmla="*/ 310347 w 821569"/>
                <a:gd name="connsiteY5-210" fmla="*/ 1193062 h 1253820"/>
                <a:gd name="connsiteX6-211" fmla="*/ 15 w 821569"/>
                <a:gd name="connsiteY6-212" fmla="*/ 623710 h 1253820"/>
                <a:gd name="connsiteX7-213" fmla="*/ 307921 w 821569"/>
                <a:gd name="connsiteY7-214" fmla="*/ 91355 h 1253820"/>
                <a:gd name="connsiteX8-215" fmla="*/ 433290 w 821569"/>
                <a:gd name="connsiteY8-216" fmla="*/ 0 h 12538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21569" h="1253820">
                  <a:moveTo>
                    <a:pt x="433290" y="0"/>
                  </a:moveTo>
                  <a:lnTo>
                    <a:pt x="487877" y="55429"/>
                  </a:lnTo>
                  <a:cubicBezTo>
                    <a:pt x="668993" y="188637"/>
                    <a:pt x="808143" y="426445"/>
                    <a:pt x="820754" y="623710"/>
                  </a:cubicBezTo>
                  <a:cubicBezTo>
                    <a:pt x="833365" y="820975"/>
                    <a:pt x="698335" y="1069320"/>
                    <a:pt x="516291" y="1196336"/>
                  </a:cubicBezTo>
                  <a:lnTo>
                    <a:pt x="410385" y="1253820"/>
                  </a:lnTo>
                  <a:lnTo>
                    <a:pt x="310347" y="1193062"/>
                  </a:lnTo>
                  <a:cubicBezTo>
                    <a:pt x="126656" y="1068963"/>
                    <a:pt x="-1632" y="859161"/>
                    <a:pt x="15" y="623710"/>
                  </a:cubicBezTo>
                  <a:cubicBezTo>
                    <a:pt x="32800" y="409244"/>
                    <a:pt x="146207" y="233879"/>
                    <a:pt x="307921" y="91355"/>
                  </a:cubicBezTo>
                  <a:lnTo>
                    <a:pt x="433290" y="0"/>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chemeClr val="bg1"/>
                  </a:solidFill>
                  <a:latin typeface="幼圆" panose="02010509060101010101" pitchFamily="49" charset="-122"/>
                  <a:ea typeface="幼圆" panose="02010509060101010101" pitchFamily="49" charset="-122"/>
                </a:rPr>
                <a:t>渠道战</a:t>
              </a:r>
            </a:p>
          </p:txBody>
        </p:sp>
        <p:sp>
          <p:nvSpPr>
            <p:cNvPr id="4" name="任意多边形 3"/>
            <p:cNvSpPr/>
            <p:nvPr/>
          </p:nvSpPr>
          <p:spPr>
            <a:xfrm rot="2326219">
              <a:off x="4723895" y="2673421"/>
              <a:ext cx="1331853" cy="2149017"/>
            </a:xfrm>
            <a:custGeom>
              <a:avLst/>
              <a:gdLst>
                <a:gd name="connsiteX0" fmla="*/ 410370 w 820739"/>
                <a:gd name="connsiteY0" fmla="*/ 0 h 1260220"/>
                <a:gd name="connsiteX1" fmla="*/ 516276 w 820739"/>
                <a:gd name="connsiteY1" fmla="*/ 57484 h 1260220"/>
                <a:gd name="connsiteX2" fmla="*/ 820739 w 820739"/>
                <a:gd name="connsiteY2" fmla="*/ 630110 h 1260220"/>
                <a:gd name="connsiteX3" fmla="*/ 516276 w 820739"/>
                <a:gd name="connsiteY3" fmla="*/ 1202736 h 1260220"/>
                <a:gd name="connsiteX4" fmla="*/ 410370 w 820739"/>
                <a:gd name="connsiteY4" fmla="*/ 1260220 h 1260220"/>
                <a:gd name="connsiteX5" fmla="*/ 304463 w 820739"/>
                <a:gd name="connsiteY5" fmla="*/ 1202736 h 1260220"/>
                <a:gd name="connsiteX6" fmla="*/ 0 w 820739"/>
                <a:gd name="connsiteY6" fmla="*/ 630110 h 1260220"/>
                <a:gd name="connsiteX7" fmla="*/ 304463 w 820739"/>
                <a:gd name="connsiteY7" fmla="*/ 57484 h 1260220"/>
                <a:gd name="connsiteX8" fmla="*/ 410370 w 820739"/>
                <a:gd name="connsiteY8" fmla="*/ 0 h 1260220"/>
                <a:gd name="connsiteX0-1" fmla="*/ 410370 w 820739"/>
                <a:gd name="connsiteY0-2" fmla="*/ 0 h 1260220"/>
                <a:gd name="connsiteX1-3" fmla="*/ 516276 w 820739"/>
                <a:gd name="connsiteY1-4" fmla="*/ 57484 h 1260220"/>
                <a:gd name="connsiteX2-5" fmla="*/ 820739 w 820739"/>
                <a:gd name="connsiteY2-6" fmla="*/ 630110 h 1260220"/>
                <a:gd name="connsiteX3-7" fmla="*/ 516276 w 820739"/>
                <a:gd name="connsiteY3-8" fmla="*/ 1202736 h 1260220"/>
                <a:gd name="connsiteX4-9" fmla="*/ 410370 w 820739"/>
                <a:gd name="connsiteY4-10" fmla="*/ 1260220 h 1260220"/>
                <a:gd name="connsiteX5-11" fmla="*/ 304463 w 820739"/>
                <a:gd name="connsiteY5-12" fmla="*/ 1202736 h 1260220"/>
                <a:gd name="connsiteX6-13" fmla="*/ 0 w 820739"/>
                <a:gd name="connsiteY6-14" fmla="*/ 630110 h 1260220"/>
                <a:gd name="connsiteX7-15" fmla="*/ 326799 w 820739"/>
                <a:gd name="connsiteY7-16" fmla="*/ 83379 h 1260220"/>
                <a:gd name="connsiteX8-17" fmla="*/ 410370 w 820739"/>
                <a:gd name="connsiteY8-18" fmla="*/ 0 h 1260220"/>
                <a:gd name="connsiteX0-19" fmla="*/ 433275 w 820739"/>
                <a:gd name="connsiteY0-20" fmla="*/ 0 h 1253820"/>
                <a:gd name="connsiteX1-21" fmla="*/ 516276 w 820739"/>
                <a:gd name="connsiteY1-22" fmla="*/ 51084 h 1253820"/>
                <a:gd name="connsiteX2-23" fmla="*/ 820739 w 820739"/>
                <a:gd name="connsiteY2-24" fmla="*/ 623710 h 1253820"/>
                <a:gd name="connsiteX3-25" fmla="*/ 516276 w 820739"/>
                <a:gd name="connsiteY3-26" fmla="*/ 1196336 h 1253820"/>
                <a:gd name="connsiteX4-27" fmla="*/ 410370 w 820739"/>
                <a:gd name="connsiteY4-28" fmla="*/ 1253820 h 1253820"/>
                <a:gd name="connsiteX5-29" fmla="*/ 304463 w 820739"/>
                <a:gd name="connsiteY5-30" fmla="*/ 1196336 h 1253820"/>
                <a:gd name="connsiteX6-31" fmla="*/ 0 w 820739"/>
                <a:gd name="connsiteY6-32" fmla="*/ 623710 h 1253820"/>
                <a:gd name="connsiteX7-33" fmla="*/ 326799 w 820739"/>
                <a:gd name="connsiteY7-34" fmla="*/ 76979 h 1253820"/>
                <a:gd name="connsiteX8-35" fmla="*/ 433275 w 820739"/>
                <a:gd name="connsiteY8-36" fmla="*/ 0 h 1253820"/>
                <a:gd name="connsiteX0-37" fmla="*/ 433275 w 820739"/>
                <a:gd name="connsiteY0-38" fmla="*/ 0 h 1253820"/>
                <a:gd name="connsiteX1-39" fmla="*/ 516276 w 820739"/>
                <a:gd name="connsiteY1-40" fmla="*/ 51084 h 1253820"/>
                <a:gd name="connsiteX2-41" fmla="*/ 820739 w 820739"/>
                <a:gd name="connsiteY2-42" fmla="*/ 623710 h 1253820"/>
                <a:gd name="connsiteX3-43" fmla="*/ 516276 w 820739"/>
                <a:gd name="connsiteY3-44" fmla="*/ 1196336 h 1253820"/>
                <a:gd name="connsiteX4-45" fmla="*/ 410370 w 820739"/>
                <a:gd name="connsiteY4-46" fmla="*/ 1253820 h 1253820"/>
                <a:gd name="connsiteX5-47" fmla="*/ 304463 w 820739"/>
                <a:gd name="connsiteY5-48" fmla="*/ 1196336 h 1253820"/>
                <a:gd name="connsiteX6-49" fmla="*/ 0 w 820739"/>
                <a:gd name="connsiteY6-50" fmla="*/ 623710 h 1253820"/>
                <a:gd name="connsiteX7-51" fmla="*/ 326799 w 820739"/>
                <a:gd name="connsiteY7-52" fmla="*/ 76979 h 1253820"/>
                <a:gd name="connsiteX8-53" fmla="*/ 433275 w 820739"/>
                <a:gd name="connsiteY8-54" fmla="*/ 0 h 1253820"/>
                <a:gd name="connsiteX0-55" fmla="*/ 433275 w 820739"/>
                <a:gd name="connsiteY0-56" fmla="*/ 0 h 1253820"/>
                <a:gd name="connsiteX1-57" fmla="*/ 516276 w 820739"/>
                <a:gd name="connsiteY1-58" fmla="*/ 51084 h 1253820"/>
                <a:gd name="connsiteX2-59" fmla="*/ 820739 w 820739"/>
                <a:gd name="connsiteY2-60" fmla="*/ 623710 h 1253820"/>
                <a:gd name="connsiteX3-61" fmla="*/ 516276 w 820739"/>
                <a:gd name="connsiteY3-62" fmla="*/ 1196336 h 1253820"/>
                <a:gd name="connsiteX4-63" fmla="*/ 410370 w 820739"/>
                <a:gd name="connsiteY4-64" fmla="*/ 1253820 h 1253820"/>
                <a:gd name="connsiteX5-65" fmla="*/ 310332 w 820739"/>
                <a:gd name="connsiteY5-66" fmla="*/ 1193062 h 1253820"/>
                <a:gd name="connsiteX6-67" fmla="*/ 0 w 820739"/>
                <a:gd name="connsiteY6-68" fmla="*/ 623710 h 1253820"/>
                <a:gd name="connsiteX7-69" fmla="*/ 326799 w 820739"/>
                <a:gd name="connsiteY7-70" fmla="*/ 76979 h 1253820"/>
                <a:gd name="connsiteX8-71" fmla="*/ 433275 w 820739"/>
                <a:gd name="connsiteY8-72" fmla="*/ 0 h 1253820"/>
                <a:gd name="connsiteX0-73" fmla="*/ 433275 w 820821"/>
                <a:gd name="connsiteY0-74" fmla="*/ 0 h 1253820"/>
                <a:gd name="connsiteX1-75" fmla="*/ 493730 w 820821"/>
                <a:gd name="connsiteY1-76" fmla="*/ 52155 h 1253820"/>
                <a:gd name="connsiteX2-77" fmla="*/ 820739 w 820821"/>
                <a:gd name="connsiteY2-78" fmla="*/ 623710 h 1253820"/>
                <a:gd name="connsiteX3-79" fmla="*/ 516276 w 820821"/>
                <a:gd name="connsiteY3-80" fmla="*/ 1196336 h 1253820"/>
                <a:gd name="connsiteX4-81" fmla="*/ 410370 w 820821"/>
                <a:gd name="connsiteY4-82" fmla="*/ 1253820 h 1253820"/>
                <a:gd name="connsiteX5-83" fmla="*/ 310332 w 820821"/>
                <a:gd name="connsiteY5-84" fmla="*/ 1193062 h 1253820"/>
                <a:gd name="connsiteX6-85" fmla="*/ 0 w 820821"/>
                <a:gd name="connsiteY6-86" fmla="*/ 623710 h 1253820"/>
                <a:gd name="connsiteX7-87" fmla="*/ 326799 w 820821"/>
                <a:gd name="connsiteY7-88" fmla="*/ 76979 h 1253820"/>
                <a:gd name="connsiteX8-89" fmla="*/ 433275 w 820821"/>
                <a:gd name="connsiteY8-90" fmla="*/ 0 h 1253820"/>
                <a:gd name="connsiteX0-91" fmla="*/ 433275 w 820868"/>
                <a:gd name="connsiteY0-92" fmla="*/ 0 h 1253820"/>
                <a:gd name="connsiteX1-93" fmla="*/ 487862 w 820868"/>
                <a:gd name="connsiteY1-94" fmla="*/ 55429 h 1253820"/>
                <a:gd name="connsiteX2-95" fmla="*/ 820739 w 820868"/>
                <a:gd name="connsiteY2-96" fmla="*/ 623710 h 1253820"/>
                <a:gd name="connsiteX3-97" fmla="*/ 516276 w 820868"/>
                <a:gd name="connsiteY3-98" fmla="*/ 1196336 h 1253820"/>
                <a:gd name="connsiteX4-99" fmla="*/ 410370 w 820868"/>
                <a:gd name="connsiteY4-100" fmla="*/ 1253820 h 1253820"/>
                <a:gd name="connsiteX5-101" fmla="*/ 310332 w 820868"/>
                <a:gd name="connsiteY5-102" fmla="*/ 1193062 h 1253820"/>
                <a:gd name="connsiteX6-103" fmla="*/ 0 w 820868"/>
                <a:gd name="connsiteY6-104" fmla="*/ 623710 h 1253820"/>
                <a:gd name="connsiteX7-105" fmla="*/ 326799 w 820868"/>
                <a:gd name="connsiteY7-106" fmla="*/ 76979 h 1253820"/>
                <a:gd name="connsiteX8-107" fmla="*/ 433275 w 820868"/>
                <a:gd name="connsiteY8-108" fmla="*/ 0 h 1253820"/>
                <a:gd name="connsiteX0-109" fmla="*/ 433275 w 820868"/>
                <a:gd name="connsiteY0-110" fmla="*/ 0 h 1253820"/>
                <a:gd name="connsiteX1-111" fmla="*/ 487862 w 820868"/>
                <a:gd name="connsiteY1-112" fmla="*/ 55429 h 1253820"/>
                <a:gd name="connsiteX2-113" fmla="*/ 820739 w 820868"/>
                <a:gd name="connsiteY2-114" fmla="*/ 623710 h 1253820"/>
                <a:gd name="connsiteX3-115" fmla="*/ 516276 w 820868"/>
                <a:gd name="connsiteY3-116" fmla="*/ 1196336 h 1253820"/>
                <a:gd name="connsiteX4-117" fmla="*/ 410370 w 820868"/>
                <a:gd name="connsiteY4-118" fmla="*/ 1253820 h 1253820"/>
                <a:gd name="connsiteX5-119" fmla="*/ 310332 w 820868"/>
                <a:gd name="connsiteY5-120" fmla="*/ 1193062 h 1253820"/>
                <a:gd name="connsiteX6-121" fmla="*/ 0 w 820868"/>
                <a:gd name="connsiteY6-122" fmla="*/ 623710 h 1253820"/>
                <a:gd name="connsiteX7-123" fmla="*/ 307906 w 820868"/>
                <a:gd name="connsiteY7-124" fmla="*/ 91355 h 1253820"/>
                <a:gd name="connsiteX8-125" fmla="*/ 433275 w 820868"/>
                <a:gd name="connsiteY8-126" fmla="*/ 0 h 1253820"/>
                <a:gd name="connsiteX0-127" fmla="*/ 433275 w 820868"/>
                <a:gd name="connsiteY0-128" fmla="*/ 0 h 1253820"/>
                <a:gd name="connsiteX1-129" fmla="*/ 487862 w 820868"/>
                <a:gd name="connsiteY1-130" fmla="*/ 55429 h 1253820"/>
                <a:gd name="connsiteX2-131" fmla="*/ 820739 w 820868"/>
                <a:gd name="connsiteY2-132" fmla="*/ 623710 h 1253820"/>
                <a:gd name="connsiteX3-133" fmla="*/ 516276 w 820868"/>
                <a:gd name="connsiteY3-134" fmla="*/ 1196336 h 1253820"/>
                <a:gd name="connsiteX4-135" fmla="*/ 410370 w 820868"/>
                <a:gd name="connsiteY4-136" fmla="*/ 1253820 h 1253820"/>
                <a:gd name="connsiteX5-137" fmla="*/ 310332 w 820868"/>
                <a:gd name="connsiteY5-138" fmla="*/ 1193062 h 1253820"/>
                <a:gd name="connsiteX6-139" fmla="*/ 0 w 820868"/>
                <a:gd name="connsiteY6-140" fmla="*/ 623710 h 1253820"/>
                <a:gd name="connsiteX7-141" fmla="*/ 307906 w 820868"/>
                <a:gd name="connsiteY7-142" fmla="*/ 91355 h 1253820"/>
                <a:gd name="connsiteX8-143" fmla="*/ 433275 w 820868"/>
                <a:gd name="connsiteY8-144" fmla="*/ 0 h 1253820"/>
                <a:gd name="connsiteX0-145" fmla="*/ 433275 w 821563"/>
                <a:gd name="connsiteY0-146" fmla="*/ 0 h 1253820"/>
                <a:gd name="connsiteX1-147" fmla="*/ 487862 w 821563"/>
                <a:gd name="connsiteY1-148" fmla="*/ 55429 h 1253820"/>
                <a:gd name="connsiteX2-149" fmla="*/ 820739 w 821563"/>
                <a:gd name="connsiteY2-150" fmla="*/ 623710 h 1253820"/>
                <a:gd name="connsiteX3-151" fmla="*/ 516276 w 821563"/>
                <a:gd name="connsiteY3-152" fmla="*/ 1196336 h 1253820"/>
                <a:gd name="connsiteX4-153" fmla="*/ 410370 w 821563"/>
                <a:gd name="connsiteY4-154" fmla="*/ 1253820 h 1253820"/>
                <a:gd name="connsiteX5-155" fmla="*/ 310332 w 821563"/>
                <a:gd name="connsiteY5-156" fmla="*/ 1193062 h 1253820"/>
                <a:gd name="connsiteX6-157" fmla="*/ 0 w 821563"/>
                <a:gd name="connsiteY6-158" fmla="*/ 623710 h 1253820"/>
                <a:gd name="connsiteX7-159" fmla="*/ 307906 w 821563"/>
                <a:gd name="connsiteY7-160" fmla="*/ 91355 h 1253820"/>
                <a:gd name="connsiteX8-161" fmla="*/ 433275 w 821563"/>
                <a:gd name="connsiteY8-162" fmla="*/ 0 h 1253820"/>
                <a:gd name="connsiteX0-163" fmla="*/ 433275 w 821554"/>
                <a:gd name="connsiteY0-164" fmla="*/ 0 h 1253820"/>
                <a:gd name="connsiteX1-165" fmla="*/ 487862 w 821554"/>
                <a:gd name="connsiteY1-166" fmla="*/ 55429 h 1253820"/>
                <a:gd name="connsiteX2-167" fmla="*/ 820739 w 821554"/>
                <a:gd name="connsiteY2-168" fmla="*/ 623710 h 1253820"/>
                <a:gd name="connsiteX3-169" fmla="*/ 516276 w 821554"/>
                <a:gd name="connsiteY3-170" fmla="*/ 1196336 h 1253820"/>
                <a:gd name="connsiteX4-171" fmla="*/ 410370 w 821554"/>
                <a:gd name="connsiteY4-172" fmla="*/ 1253820 h 1253820"/>
                <a:gd name="connsiteX5-173" fmla="*/ 310332 w 821554"/>
                <a:gd name="connsiteY5-174" fmla="*/ 1193062 h 1253820"/>
                <a:gd name="connsiteX6-175" fmla="*/ 0 w 821554"/>
                <a:gd name="connsiteY6-176" fmla="*/ 623710 h 1253820"/>
                <a:gd name="connsiteX7-177" fmla="*/ 307906 w 821554"/>
                <a:gd name="connsiteY7-178" fmla="*/ 91355 h 1253820"/>
                <a:gd name="connsiteX8-179" fmla="*/ 433275 w 821554"/>
                <a:gd name="connsiteY8-180" fmla="*/ 0 h 1253820"/>
                <a:gd name="connsiteX0-181" fmla="*/ 433275 w 821554"/>
                <a:gd name="connsiteY0-182" fmla="*/ 0 h 1253820"/>
                <a:gd name="connsiteX1-183" fmla="*/ 487862 w 821554"/>
                <a:gd name="connsiteY1-184" fmla="*/ 55429 h 1253820"/>
                <a:gd name="connsiteX2-185" fmla="*/ 820739 w 821554"/>
                <a:gd name="connsiteY2-186" fmla="*/ 623710 h 1253820"/>
                <a:gd name="connsiteX3-187" fmla="*/ 516276 w 821554"/>
                <a:gd name="connsiteY3-188" fmla="*/ 1196336 h 1253820"/>
                <a:gd name="connsiteX4-189" fmla="*/ 410370 w 821554"/>
                <a:gd name="connsiteY4-190" fmla="*/ 1253820 h 1253820"/>
                <a:gd name="connsiteX5-191" fmla="*/ 310332 w 821554"/>
                <a:gd name="connsiteY5-192" fmla="*/ 1193062 h 1253820"/>
                <a:gd name="connsiteX6-193" fmla="*/ 0 w 821554"/>
                <a:gd name="connsiteY6-194" fmla="*/ 623710 h 1253820"/>
                <a:gd name="connsiteX7-195" fmla="*/ 307906 w 821554"/>
                <a:gd name="connsiteY7-196" fmla="*/ 91355 h 1253820"/>
                <a:gd name="connsiteX8-197" fmla="*/ 433275 w 821554"/>
                <a:gd name="connsiteY8-198" fmla="*/ 0 h 1253820"/>
                <a:gd name="connsiteX0-199" fmla="*/ 433290 w 821569"/>
                <a:gd name="connsiteY0-200" fmla="*/ 0 h 1253820"/>
                <a:gd name="connsiteX1-201" fmla="*/ 487877 w 821569"/>
                <a:gd name="connsiteY1-202" fmla="*/ 55429 h 1253820"/>
                <a:gd name="connsiteX2-203" fmla="*/ 820754 w 821569"/>
                <a:gd name="connsiteY2-204" fmla="*/ 623710 h 1253820"/>
                <a:gd name="connsiteX3-205" fmla="*/ 516291 w 821569"/>
                <a:gd name="connsiteY3-206" fmla="*/ 1196336 h 1253820"/>
                <a:gd name="connsiteX4-207" fmla="*/ 410385 w 821569"/>
                <a:gd name="connsiteY4-208" fmla="*/ 1253820 h 1253820"/>
                <a:gd name="connsiteX5-209" fmla="*/ 310347 w 821569"/>
                <a:gd name="connsiteY5-210" fmla="*/ 1193062 h 1253820"/>
                <a:gd name="connsiteX6-211" fmla="*/ 15 w 821569"/>
                <a:gd name="connsiteY6-212" fmla="*/ 623710 h 1253820"/>
                <a:gd name="connsiteX7-213" fmla="*/ 307921 w 821569"/>
                <a:gd name="connsiteY7-214" fmla="*/ 91355 h 1253820"/>
                <a:gd name="connsiteX8-215" fmla="*/ 433290 w 821569"/>
                <a:gd name="connsiteY8-216" fmla="*/ 0 h 1253820"/>
                <a:gd name="connsiteX0-217" fmla="*/ 433290 w 821403"/>
                <a:gd name="connsiteY0-218" fmla="*/ 0 h 1253820"/>
                <a:gd name="connsiteX1-219" fmla="*/ 487877 w 821403"/>
                <a:gd name="connsiteY1-220" fmla="*/ 55429 h 1253820"/>
                <a:gd name="connsiteX2-221" fmla="*/ 820754 w 821403"/>
                <a:gd name="connsiteY2-222" fmla="*/ 623710 h 1253820"/>
                <a:gd name="connsiteX3-223" fmla="*/ 516291 w 821403"/>
                <a:gd name="connsiteY3-224" fmla="*/ 1196336 h 1253820"/>
                <a:gd name="connsiteX4-225" fmla="*/ 410385 w 821403"/>
                <a:gd name="connsiteY4-226" fmla="*/ 1253820 h 1253820"/>
                <a:gd name="connsiteX5-227" fmla="*/ 310347 w 821403"/>
                <a:gd name="connsiteY5-228" fmla="*/ 1193062 h 1253820"/>
                <a:gd name="connsiteX6-229" fmla="*/ 15 w 821403"/>
                <a:gd name="connsiteY6-230" fmla="*/ 623710 h 1253820"/>
                <a:gd name="connsiteX7-231" fmla="*/ 307921 w 821403"/>
                <a:gd name="connsiteY7-232" fmla="*/ 91355 h 1253820"/>
                <a:gd name="connsiteX8-233" fmla="*/ 433290 w 821403"/>
                <a:gd name="connsiteY8-234" fmla="*/ 0 h 1253820"/>
                <a:gd name="connsiteX0-235" fmla="*/ 433290 w 811275"/>
                <a:gd name="connsiteY0-236" fmla="*/ 0 h 1253820"/>
                <a:gd name="connsiteX1-237" fmla="*/ 487877 w 811275"/>
                <a:gd name="connsiteY1-238" fmla="*/ 55429 h 1253820"/>
                <a:gd name="connsiteX2-239" fmla="*/ 810588 w 811275"/>
                <a:gd name="connsiteY2-240" fmla="*/ 620654 h 1253820"/>
                <a:gd name="connsiteX3-241" fmla="*/ 516291 w 811275"/>
                <a:gd name="connsiteY3-242" fmla="*/ 1196336 h 1253820"/>
                <a:gd name="connsiteX4-243" fmla="*/ 410385 w 811275"/>
                <a:gd name="connsiteY4-244" fmla="*/ 1253820 h 1253820"/>
                <a:gd name="connsiteX5-245" fmla="*/ 310347 w 811275"/>
                <a:gd name="connsiteY5-246" fmla="*/ 1193062 h 1253820"/>
                <a:gd name="connsiteX6-247" fmla="*/ 15 w 811275"/>
                <a:gd name="connsiteY6-248" fmla="*/ 623710 h 1253820"/>
                <a:gd name="connsiteX7-249" fmla="*/ 307921 w 811275"/>
                <a:gd name="connsiteY7-250" fmla="*/ 91355 h 1253820"/>
                <a:gd name="connsiteX8-251" fmla="*/ 433290 w 811275"/>
                <a:gd name="connsiteY8-252" fmla="*/ 0 h 1253820"/>
                <a:gd name="connsiteX0-253" fmla="*/ 433290 w 811275"/>
                <a:gd name="connsiteY0-254" fmla="*/ 0 h 1253820"/>
                <a:gd name="connsiteX1-255" fmla="*/ 487877 w 811275"/>
                <a:gd name="connsiteY1-256" fmla="*/ 55429 h 1253820"/>
                <a:gd name="connsiteX2-257" fmla="*/ 810588 w 811275"/>
                <a:gd name="connsiteY2-258" fmla="*/ 620654 h 1253820"/>
                <a:gd name="connsiteX3-259" fmla="*/ 516291 w 811275"/>
                <a:gd name="connsiteY3-260" fmla="*/ 1196336 h 1253820"/>
                <a:gd name="connsiteX4-261" fmla="*/ 410385 w 811275"/>
                <a:gd name="connsiteY4-262" fmla="*/ 1253820 h 1253820"/>
                <a:gd name="connsiteX5-263" fmla="*/ 310347 w 811275"/>
                <a:gd name="connsiteY5-264" fmla="*/ 1193062 h 1253820"/>
                <a:gd name="connsiteX6-265" fmla="*/ 15 w 811275"/>
                <a:gd name="connsiteY6-266" fmla="*/ 623710 h 1253820"/>
                <a:gd name="connsiteX7-267" fmla="*/ 307921 w 811275"/>
                <a:gd name="connsiteY7-268" fmla="*/ 91355 h 1253820"/>
                <a:gd name="connsiteX8-269" fmla="*/ 433290 w 811275"/>
                <a:gd name="connsiteY8-270" fmla="*/ 0 h 1253820"/>
                <a:gd name="connsiteX0-271" fmla="*/ 433290 w 810847"/>
                <a:gd name="connsiteY0-272" fmla="*/ 0 h 1253820"/>
                <a:gd name="connsiteX1-273" fmla="*/ 487877 w 810847"/>
                <a:gd name="connsiteY1-274" fmla="*/ 55429 h 1253820"/>
                <a:gd name="connsiteX2-275" fmla="*/ 810588 w 810847"/>
                <a:gd name="connsiteY2-276" fmla="*/ 620654 h 1253820"/>
                <a:gd name="connsiteX3-277" fmla="*/ 516291 w 810847"/>
                <a:gd name="connsiteY3-278" fmla="*/ 1196336 h 1253820"/>
                <a:gd name="connsiteX4-279" fmla="*/ 410385 w 810847"/>
                <a:gd name="connsiteY4-280" fmla="*/ 1253820 h 1253820"/>
                <a:gd name="connsiteX5-281" fmla="*/ 310347 w 810847"/>
                <a:gd name="connsiteY5-282" fmla="*/ 1193062 h 1253820"/>
                <a:gd name="connsiteX6-283" fmla="*/ 15 w 810847"/>
                <a:gd name="connsiteY6-284" fmla="*/ 623710 h 1253820"/>
                <a:gd name="connsiteX7-285" fmla="*/ 307921 w 810847"/>
                <a:gd name="connsiteY7-286" fmla="*/ 91355 h 1253820"/>
                <a:gd name="connsiteX8-287" fmla="*/ 433290 w 810847"/>
                <a:gd name="connsiteY8-288" fmla="*/ 0 h 1253820"/>
                <a:gd name="connsiteX0-289" fmla="*/ 450824 w 828381"/>
                <a:gd name="connsiteY0-290" fmla="*/ 0 h 1253820"/>
                <a:gd name="connsiteX1-291" fmla="*/ 505411 w 828381"/>
                <a:gd name="connsiteY1-292" fmla="*/ 55429 h 1253820"/>
                <a:gd name="connsiteX2-293" fmla="*/ 828122 w 828381"/>
                <a:gd name="connsiteY2-294" fmla="*/ 620654 h 1253820"/>
                <a:gd name="connsiteX3-295" fmla="*/ 533825 w 828381"/>
                <a:gd name="connsiteY3-296" fmla="*/ 1196336 h 1253820"/>
                <a:gd name="connsiteX4-297" fmla="*/ 427919 w 828381"/>
                <a:gd name="connsiteY4-298" fmla="*/ 1253820 h 1253820"/>
                <a:gd name="connsiteX5-299" fmla="*/ 327881 w 828381"/>
                <a:gd name="connsiteY5-300" fmla="*/ 1193062 h 1253820"/>
                <a:gd name="connsiteX6-301" fmla="*/ 13 w 828381"/>
                <a:gd name="connsiteY6-302" fmla="*/ 629890 h 1253820"/>
                <a:gd name="connsiteX7-303" fmla="*/ 325455 w 828381"/>
                <a:gd name="connsiteY7-304" fmla="*/ 91355 h 1253820"/>
                <a:gd name="connsiteX8-305" fmla="*/ 450824 w 828381"/>
                <a:gd name="connsiteY8-306" fmla="*/ 0 h 1253820"/>
                <a:gd name="connsiteX0-307" fmla="*/ 451487 w 829044"/>
                <a:gd name="connsiteY0-308" fmla="*/ 0 h 1253820"/>
                <a:gd name="connsiteX1-309" fmla="*/ 506074 w 829044"/>
                <a:gd name="connsiteY1-310" fmla="*/ 55429 h 1253820"/>
                <a:gd name="connsiteX2-311" fmla="*/ 828785 w 829044"/>
                <a:gd name="connsiteY2-312" fmla="*/ 620654 h 1253820"/>
                <a:gd name="connsiteX3-313" fmla="*/ 534488 w 829044"/>
                <a:gd name="connsiteY3-314" fmla="*/ 1196336 h 1253820"/>
                <a:gd name="connsiteX4-315" fmla="*/ 428582 w 829044"/>
                <a:gd name="connsiteY4-316" fmla="*/ 1253820 h 1253820"/>
                <a:gd name="connsiteX5-317" fmla="*/ 328544 w 829044"/>
                <a:gd name="connsiteY5-318" fmla="*/ 1193062 h 1253820"/>
                <a:gd name="connsiteX6-319" fmla="*/ 676 w 829044"/>
                <a:gd name="connsiteY6-320" fmla="*/ 629890 h 1253820"/>
                <a:gd name="connsiteX7-321" fmla="*/ 326118 w 829044"/>
                <a:gd name="connsiteY7-322" fmla="*/ 91355 h 1253820"/>
                <a:gd name="connsiteX8-323" fmla="*/ 451487 w 829044"/>
                <a:gd name="connsiteY8-324" fmla="*/ 0 h 1253820"/>
                <a:gd name="connsiteX0-325" fmla="*/ 451487 w 829044"/>
                <a:gd name="connsiteY0-326" fmla="*/ 0 h 1253820"/>
                <a:gd name="connsiteX1-327" fmla="*/ 506074 w 829044"/>
                <a:gd name="connsiteY1-328" fmla="*/ 55429 h 1253820"/>
                <a:gd name="connsiteX2-329" fmla="*/ 828785 w 829044"/>
                <a:gd name="connsiteY2-330" fmla="*/ 620654 h 1253820"/>
                <a:gd name="connsiteX3-331" fmla="*/ 534488 w 829044"/>
                <a:gd name="connsiteY3-332" fmla="*/ 1196336 h 1253820"/>
                <a:gd name="connsiteX4-333" fmla="*/ 428582 w 829044"/>
                <a:gd name="connsiteY4-334" fmla="*/ 1253820 h 1253820"/>
                <a:gd name="connsiteX5-335" fmla="*/ 328544 w 829044"/>
                <a:gd name="connsiteY5-336" fmla="*/ 1193062 h 1253820"/>
                <a:gd name="connsiteX6-337" fmla="*/ 676 w 829044"/>
                <a:gd name="connsiteY6-338" fmla="*/ 629890 h 1253820"/>
                <a:gd name="connsiteX7-339" fmla="*/ 326118 w 829044"/>
                <a:gd name="connsiteY7-340" fmla="*/ 91355 h 1253820"/>
                <a:gd name="connsiteX8-341" fmla="*/ 451487 w 829044"/>
                <a:gd name="connsiteY8-342" fmla="*/ 0 h 1253820"/>
                <a:gd name="connsiteX0-343" fmla="*/ 451487 w 829044"/>
                <a:gd name="connsiteY0-344" fmla="*/ 0 h 1265247"/>
                <a:gd name="connsiteX1-345" fmla="*/ 506074 w 829044"/>
                <a:gd name="connsiteY1-346" fmla="*/ 55429 h 1265247"/>
                <a:gd name="connsiteX2-347" fmla="*/ 828785 w 829044"/>
                <a:gd name="connsiteY2-348" fmla="*/ 620654 h 1265247"/>
                <a:gd name="connsiteX3-349" fmla="*/ 534488 w 829044"/>
                <a:gd name="connsiteY3-350" fmla="*/ 1196336 h 1265247"/>
                <a:gd name="connsiteX4-351" fmla="*/ 423064 w 829044"/>
                <a:gd name="connsiteY4-352" fmla="*/ 1265247 h 1265247"/>
                <a:gd name="connsiteX5-353" fmla="*/ 328544 w 829044"/>
                <a:gd name="connsiteY5-354" fmla="*/ 1193062 h 1265247"/>
                <a:gd name="connsiteX6-355" fmla="*/ 676 w 829044"/>
                <a:gd name="connsiteY6-356" fmla="*/ 629890 h 1265247"/>
                <a:gd name="connsiteX7-357" fmla="*/ 326118 w 829044"/>
                <a:gd name="connsiteY7-358" fmla="*/ 91355 h 1265247"/>
                <a:gd name="connsiteX8-359" fmla="*/ 451487 w 829044"/>
                <a:gd name="connsiteY8-360" fmla="*/ 0 h 1265247"/>
                <a:gd name="connsiteX0-361" fmla="*/ 451513 w 829070"/>
                <a:gd name="connsiteY0-362" fmla="*/ 0 h 1265247"/>
                <a:gd name="connsiteX1-363" fmla="*/ 506100 w 829070"/>
                <a:gd name="connsiteY1-364" fmla="*/ 55429 h 1265247"/>
                <a:gd name="connsiteX2-365" fmla="*/ 828811 w 829070"/>
                <a:gd name="connsiteY2-366" fmla="*/ 620654 h 1265247"/>
                <a:gd name="connsiteX3-367" fmla="*/ 534514 w 829070"/>
                <a:gd name="connsiteY3-368" fmla="*/ 1196336 h 1265247"/>
                <a:gd name="connsiteX4-369" fmla="*/ 423090 w 829070"/>
                <a:gd name="connsiteY4-370" fmla="*/ 1265247 h 1265247"/>
                <a:gd name="connsiteX5-371" fmla="*/ 322108 w 829070"/>
                <a:gd name="connsiteY5-372" fmla="*/ 1194392 h 1265247"/>
                <a:gd name="connsiteX6-373" fmla="*/ 702 w 829070"/>
                <a:gd name="connsiteY6-374" fmla="*/ 629890 h 1265247"/>
                <a:gd name="connsiteX7-375" fmla="*/ 326144 w 829070"/>
                <a:gd name="connsiteY7-376" fmla="*/ 91355 h 1265247"/>
                <a:gd name="connsiteX8-377" fmla="*/ 451513 w 829070"/>
                <a:gd name="connsiteY8-378" fmla="*/ 0 h 1265247"/>
                <a:gd name="connsiteX0-379" fmla="*/ 451513 w 829070"/>
                <a:gd name="connsiteY0-380" fmla="*/ 0 h 1271823"/>
                <a:gd name="connsiteX1-381" fmla="*/ 506100 w 829070"/>
                <a:gd name="connsiteY1-382" fmla="*/ 55429 h 1271823"/>
                <a:gd name="connsiteX2-383" fmla="*/ 828811 w 829070"/>
                <a:gd name="connsiteY2-384" fmla="*/ 620654 h 1271823"/>
                <a:gd name="connsiteX3-385" fmla="*/ 534514 w 829070"/>
                <a:gd name="connsiteY3-386" fmla="*/ 1196336 h 1271823"/>
                <a:gd name="connsiteX4-387" fmla="*/ 428644 w 829070"/>
                <a:gd name="connsiteY4-388" fmla="*/ 1271823 h 1271823"/>
                <a:gd name="connsiteX5-389" fmla="*/ 322108 w 829070"/>
                <a:gd name="connsiteY5-390" fmla="*/ 1194392 h 1271823"/>
                <a:gd name="connsiteX6-391" fmla="*/ 702 w 829070"/>
                <a:gd name="connsiteY6-392" fmla="*/ 629890 h 1271823"/>
                <a:gd name="connsiteX7-393" fmla="*/ 326144 w 829070"/>
                <a:gd name="connsiteY7-394" fmla="*/ 91355 h 1271823"/>
                <a:gd name="connsiteX8-395" fmla="*/ 451513 w 829070"/>
                <a:gd name="connsiteY8-396" fmla="*/ 0 h 1271823"/>
                <a:gd name="connsiteX0-397" fmla="*/ 451513 w 828827"/>
                <a:gd name="connsiteY0-398" fmla="*/ 0 h 1271823"/>
                <a:gd name="connsiteX1-399" fmla="*/ 506100 w 828827"/>
                <a:gd name="connsiteY1-400" fmla="*/ 55429 h 1271823"/>
                <a:gd name="connsiteX2-401" fmla="*/ 828811 w 828827"/>
                <a:gd name="connsiteY2-402" fmla="*/ 620654 h 1271823"/>
                <a:gd name="connsiteX3-403" fmla="*/ 534514 w 828827"/>
                <a:gd name="connsiteY3-404" fmla="*/ 1196336 h 1271823"/>
                <a:gd name="connsiteX4-405" fmla="*/ 428644 w 828827"/>
                <a:gd name="connsiteY4-406" fmla="*/ 1271823 h 1271823"/>
                <a:gd name="connsiteX5-407" fmla="*/ 322108 w 828827"/>
                <a:gd name="connsiteY5-408" fmla="*/ 1194392 h 1271823"/>
                <a:gd name="connsiteX6-409" fmla="*/ 702 w 828827"/>
                <a:gd name="connsiteY6-410" fmla="*/ 629890 h 1271823"/>
                <a:gd name="connsiteX7-411" fmla="*/ 326144 w 828827"/>
                <a:gd name="connsiteY7-412" fmla="*/ 91355 h 1271823"/>
                <a:gd name="connsiteX8-413" fmla="*/ 451513 w 828827"/>
                <a:gd name="connsiteY8-414" fmla="*/ 0 h 127182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28827" h="1271823">
                  <a:moveTo>
                    <a:pt x="451513" y="0"/>
                  </a:moveTo>
                  <a:lnTo>
                    <a:pt x="506100" y="55429"/>
                  </a:lnTo>
                  <a:cubicBezTo>
                    <a:pt x="701049" y="178073"/>
                    <a:pt x="830487" y="408872"/>
                    <a:pt x="828811" y="620654"/>
                  </a:cubicBezTo>
                  <a:cubicBezTo>
                    <a:pt x="827135" y="832436"/>
                    <a:pt x="678162" y="1037335"/>
                    <a:pt x="534514" y="1196336"/>
                  </a:cubicBezTo>
                  <a:lnTo>
                    <a:pt x="428644" y="1271823"/>
                  </a:lnTo>
                  <a:lnTo>
                    <a:pt x="322108" y="1194392"/>
                  </a:lnTo>
                  <a:cubicBezTo>
                    <a:pt x="138417" y="1070293"/>
                    <a:pt x="-11566" y="866239"/>
                    <a:pt x="702" y="629890"/>
                  </a:cubicBezTo>
                  <a:cubicBezTo>
                    <a:pt x="27933" y="408847"/>
                    <a:pt x="164430" y="233879"/>
                    <a:pt x="326144" y="91355"/>
                  </a:cubicBezTo>
                  <a:lnTo>
                    <a:pt x="451513" y="0"/>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000" dirty="0">
                  <a:solidFill>
                    <a:schemeClr val="bg1"/>
                  </a:solidFill>
                  <a:latin typeface="幼圆" panose="02010509060101010101" pitchFamily="49" charset="-122"/>
                  <a:ea typeface="幼圆" panose="02010509060101010101" pitchFamily="49" charset="-122"/>
                </a:rPr>
                <a:t>新卖点</a:t>
              </a:r>
            </a:p>
          </p:txBody>
        </p:sp>
        <p:sp>
          <p:nvSpPr>
            <p:cNvPr id="5" name="任意多边形 4"/>
            <p:cNvSpPr/>
            <p:nvPr/>
          </p:nvSpPr>
          <p:spPr>
            <a:xfrm rot="19540719">
              <a:off x="3399960" y="1598120"/>
              <a:ext cx="783908" cy="1265340"/>
            </a:xfrm>
            <a:custGeom>
              <a:avLst/>
              <a:gdLst>
                <a:gd name="connsiteX0" fmla="*/ 410370 w 820739"/>
                <a:gd name="connsiteY0" fmla="*/ 0 h 1260220"/>
                <a:gd name="connsiteX1" fmla="*/ 516276 w 820739"/>
                <a:gd name="connsiteY1" fmla="*/ 57484 h 1260220"/>
                <a:gd name="connsiteX2" fmla="*/ 820739 w 820739"/>
                <a:gd name="connsiteY2" fmla="*/ 630110 h 1260220"/>
                <a:gd name="connsiteX3" fmla="*/ 516276 w 820739"/>
                <a:gd name="connsiteY3" fmla="*/ 1202736 h 1260220"/>
                <a:gd name="connsiteX4" fmla="*/ 410370 w 820739"/>
                <a:gd name="connsiteY4" fmla="*/ 1260220 h 1260220"/>
                <a:gd name="connsiteX5" fmla="*/ 304463 w 820739"/>
                <a:gd name="connsiteY5" fmla="*/ 1202736 h 1260220"/>
                <a:gd name="connsiteX6" fmla="*/ 0 w 820739"/>
                <a:gd name="connsiteY6" fmla="*/ 630110 h 1260220"/>
                <a:gd name="connsiteX7" fmla="*/ 304463 w 820739"/>
                <a:gd name="connsiteY7" fmla="*/ 57484 h 1260220"/>
                <a:gd name="connsiteX8" fmla="*/ 410370 w 820739"/>
                <a:gd name="connsiteY8" fmla="*/ 0 h 1260220"/>
                <a:gd name="connsiteX0-1" fmla="*/ 410370 w 820739"/>
                <a:gd name="connsiteY0-2" fmla="*/ 0 h 1260220"/>
                <a:gd name="connsiteX1-3" fmla="*/ 516276 w 820739"/>
                <a:gd name="connsiteY1-4" fmla="*/ 57484 h 1260220"/>
                <a:gd name="connsiteX2-5" fmla="*/ 820739 w 820739"/>
                <a:gd name="connsiteY2-6" fmla="*/ 630110 h 1260220"/>
                <a:gd name="connsiteX3-7" fmla="*/ 516276 w 820739"/>
                <a:gd name="connsiteY3-8" fmla="*/ 1202736 h 1260220"/>
                <a:gd name="connsiteX4-9" fmla="*/ 410370 w 820739"/>
                <a:gd name="connsiteY4-10" fmla="*/ 1260220 h 1260220"/>
                <a:gd name="connsiteX5-11" fmla="*/ 304463 w 820739"/>
                <a:gd name="connsiteY5-12" fmla="*/ 1202736 h 1260220"/>
                <a:gd name="connsiteX6-13" fmla="*/ 0 w 820739"/>
                <a:gd name="connsiteY6-14" fmla="*/ 630110 h 1260220"/>
                <a:gd name="connsiteX7-15" fmla="*/ 326799 w 820739"/>
                <a:gd name="connsiteY7-16" fmla="*/ 83379 h 1260220"/>
                <a:gd name="connsiteX8-17" fmla="*/ 410370 w 820739"/>
                <a:gd name="connsiteY8-18" fmla="*/ 0 h 1260220"/>
                <a:gd name="connsiteX0-19" fmla="*/ 433275 w 820739"/>
                <a:gd name="connsiteY0-20" fmla="*/ 0 h 1253820"/>
                <a:gd name="connsiteX1-21" fmla="*/ 516276 w 820739"/>
                <a:gd name="connsiteY1-22" fmla="*/ 51084 h 1253820"/>
                <a:gd name="connsiteX2-23" fmla="*/ 820739 w 820739"/>
                <a:gd name="connsiteY2-24" fmla="*/ 623710 h 1253820"/>
                <a:gd name="connsiteX3-25" fmla="*/ 516276 w 820739"/>
                <a:gd name="connsiteY3-26" fmla="*/ 1196336 h 1253820"/>
                <a:gd name="connsiteX4-27" fmla="*/ 410370 w 820739"/>
                <a:gd name="connsiteY4-28" fmla="*/ 1253820 h 1253820"/>
                <a:gd name="connsiteX5-29" fmla="*/ 304463 w 820739"/>
                <a:gd name="connsiteY5-30" fmla="*/ 1196336 h 1253820"/>
                <a:gd name="connsiteX6-31" fmla="*/ 0 w 820739"/>
                <a:gd name="connsiteY6-32" fmla="*/ 623710 h 1253820"/>
                <a:gd name="connsiteX7-33" fmla="*/ 326799 w 820739"/>
                <a:gd name="connsiteY7-34" fmla="*/ 76979 h 1253820"/>
                <a:gd name="connsiteX8-35" fmla="*/ 433275 w 820739"/>
                <a:gd name="connsiteY8-36" fmla="*/ 0 h 1253820"/>
                <a:gd name="connsiteX0-37" fmla="*/ 433275 w 820739"/>
                <a:gd name="connsiteY0-38" fmla="*/ 0 h 1253820"/>
                <a:gd name="connsiteX1-39" fmla="*/ 516276 w 820739"/>
                <a:gd name="connsiteY1-40" fmla="*/ 51084 h 1253820"/>
                <a:gd name="connsiteX2-41" fmla="*/ 820739 w 820739"/>
                <a:gd name="connsiteY2-42" fmla="*/ 623710 h 1253820"/>
                <a:gd name="connsiteX3-43" fmla="*/ 516276 w 820739"/>
                <a:gd name="connsiteY3-44" fmla="*/ 1196336 h 1253820"/>
                <a:gd name="connsiteX4-45" fmla="*/ 410370 w 820739"/>
                <a:gd name="connsiteY4-46" fmla="*/ 1253820 h 1253820"/>
                <a:gd name="connsiteX5-47" fmla="*/ 304463 w 820739"/>
                <a:gd name="connsiteY5-48" fmla="*/ 1196336 h 1253820"/>
                <a:gd name="connsiteX6-49" fmla="*/ 0 w 820739"/>
                <a:gd name="connsiteY6-50" fmla="*/ 623710 h 1253820"/>
                <a:gd name="connsiteX7-51" fmla="*/ 326799 w 820739"/>
                <a:gd name="connsiteY7-52" fmla="*/ 76979 h 1253820"/>
                <a:gd name="connsiteX8-53" fmla="*/ 433275 w 820739"/>
                <a:gd name="connsiteY8-54" fmla="*/ 0 h 1253820"/>
                <a:gd name="connsiteX0-55" fmla="*/ 433275 w 820739"/>
                <a:gd name="connsiteY0-56" fmla="*/ 0 h 1253820"/>
                <a:gd name="connsiteX1-57" fmla="*/ 516276 w 820739"/>
                <a:gd name="connsiteY1-58" fmla="*/ 51084 h 1253820"/>
                <a:gd name="connsiteX2-59" fmla="*/ 820739 w 820739"/>
                <a:gd name="connsiteY2-60" fmla="*/ 623710 h 1253820"/>
                <a:gd name="connsiteX3-61" fmla="*/ 516276 w 820739"/>
                <a:gd name="connsiteY3-62" fmla="*/ 1196336 h 1253820"/>
                <a:gd name="connsiteX4-63" fmla="*/ 410370 w 820739"/>
                <a:gd name="connsiteY4-64" fmla="*/ 1253820 h 1253820"/>
                <a:gd name="connsiteX5-65" fmla="*/ 310332 w 820739"/>
                <a:gd name="connsiteY5-66" fmla="*/ 1193062 h 1253820"/>
                <a:gd name="connsiteX6-67" fmla="*/ 0 w 820739"/>
                <a:gd name="connsiteY6-68" fmla="*/ 623710 h 1253820"/>
                <a:gd name="connsiteX7-69" fmla="*/ 326799 w 820739"/>
                <a:gd name="connsiteY7-70" fmla="*/ 76979 h 1253820"/>
                <a:gd name="connsiteX8-71" fmla="*/ 433275 w 820739"/>
                <a:gd name="connsiteY8-72" fmla="*/ 0 h 1253820"/>
                <a:gd name="connsiteX0-73" fmla="*/ 433275 w 820821"/>
                <a:gd name="connsiteY0-74" fmla="*/ 0 h 1253820"/>
                <a:gd name="connsiteX1-75" fmla="*/ 493730 w 820821"/>
                <a:gd name="connsiteY1-76" fmla="*/ 52155 h 1253820"/>
                <a:gd name="connsiteX2-77" fmla="*/ 820739 w 820821"/>
                <a:gd name="connsiteY2-78" fmla="*/ 623710 h 1253820"/>
                <a:gd name="connsiteX3-79" fmla="*/ 516276 w 820821"/>
                <a:gd name="connsiteY3-80" fmla="*/ 1196336 h 1253820"/>
                <a:gd name="connsiteX4-81" fmla="*/ 410370 w 820821"/>
                <a:gd name="connsiteY4-82" fmla="*/ 1253820 h 1253820"/>
                <a:gd name="connsiteX5-83" fmla="*/ 310332 w 820821"/>
                <a:gd name="connsiteY5-84" fmla="*/ 1193062 h 1253820"/>
                <a:gd name="connsiteX6-85" fmla="*/ 0 w 820821"/>
                <a:gd name="connsiteY6-86" fmla="*/ 623710 h 1253820"/>
                <a:gd name="connsiteX7-87" fmla="*/ 326799 w 820821"/>
                <a:gd name="connsiteY7-88" fmla="*/ 76979 h 1253820"/>
                <a:gd name="connsiteX8-89" fmla="*/ 433275 w 820821"/>
                <a:gd name="connsiteY8-90" fmla="*/ 0 h 1253820"/>
                <a:gd name="connsiteX0-91" fmla="*/ 433275 w 820868"/>
                <a:gd name="connsiteY0-92" fmla="*/ 0 h 1253820"/>
                <a:gd name="connsiteX1-93" fmla="*/ 487862 w 820868"/>
                <a:gd name="connsiteY1-94" fmla="*/ 55429 h 1253820"/>
                <a:gd name="connsiteX2-95" fmla="*/ 820739 w 820868"/>
                <a:gd name="connsiteY2-96" fmla="*/ 623710 h 1253820"/>
                <a:gd name="connsiteX3-97" fmla="*/ 516276 w 820868"/>
                <a:gd name="connsiteY3-98" fmla="*/ 1196336 h 1253820"/>
                <a:gd name="connsiteX4-99" fmla="*/ 410370 w 820868"/>
                <a:gd name="connsiteY4-100" fmla="*/ 1253820 h 1253820"/>
                <a:gd name="connsiteX5-101" fmla="*/ 310332 w 820868"/>
                <a:gd name="connsiteY5-102" fmla="*/ 1193062 h 1253820"/>
                <a:gd name="connsiteX6-103" fmla="*/ 0 w 820868"/>
                <a:gd name="connsiteY6-104" fmla="*/ 623710 h 1253820"/>
                <a:gd name="connsiteX7-105" fmla="*/ 326799 w 820868"/>
                <a:gd name="connsiteY7-106" fmla="*/ 76979 h 1253820"/>
                <a:gd name="connsiteX8-107" fmla="*/ 433275 w 820868"/>
                <a:gd name="connsiteY8-108" fmla="*/ 0 h 1253820"/>
                <a:gd name="connsiteX0-109" fmla="*/ 433275 w 820868"/>
                <a:gd name="connsiteY0-110" fmla="*/ 0 h 1253820"/>
                <a:gd name="connsiteX1-111" fmla="*/ 487862 w 820868"/>
                <a:gd name="connsiteY1-112" fmla="*/ 55429 h 1253820"/>
                <a:gd name="connsiteX2-113" fmla="*/ 820739 w 820868"/>
                <a:gd name="connsiteY2-114" fmla="*/ 623710 h 1253820"/>
                <a:gd name="connsiteX3-115" fmla="*/ 516276 w 820868"/>
                <a:gd name="connsiteY3-116" fmla="*/ 1196336 h 1253820"/>
                <a:gd name="connsiteX4-117" fmla="*/ 410370 w 820868"/>
                <a:gd name="connsiteY4-118" fmla="*/ 1253820 h 1253820"/>
                <a:gd name="connsiteX5-119" fmla="*/ 310332 w 820868"/>
                <a:gd name="connsiteY5-120" fmla="*/ 1193062 h 1253820"/>
                <a:gd name="connsiteX6-121" fmla="*/ 0 w 820868"/>
                <a:gd name="connsiteY6-122" fmla="*/ 623710 h 1253820"/>
                <a:gd name="connsiteX7-123" fmla="*/ 307906 w 820868"/>
                <a:gd name="connsiteY7-124" fmla="*/ 91355 h 1253820"/>
                <a:gd name="connsiteX8-125" fmla="*/ 433275 w 820868"/>
                <a:gd name="connsiteY8-126" fmla="*/ 0 h 1253820"/>
                <a:gd name="connsiteX0-127" fmla="*/ 433275 w 820868"/>
                <a:gd name="connsiteY0-128" fmla="*/ 0 h 1253820"/>
                <a:gd name="connsiteX1-129" fmla="*/ 487862 w 820868"/>
                <a:gd name="connsiteY1-130" fmla="*/ 55429 h 1253820"/>
                <a:gd name="connsiteX2-131" fmla="*/ 820739 w 820868"/>
                <a:gd name="connsiteY2-132" fmla="*/ 623710 h 1253820"/>
                <a:gd name="connsiteX3-133" fmla="*/ 516276 w 820868"/>
                <a:gd name="connsiteY3-134" fmla="*/ 1196336 h 1253820"/>
                <a:gd name="connsiteX4-135" fmla="*/ 410370 w 820868"/>
                <a:gd name="connsiteY4-136" fmla="*/ 1253820 h 1253820"/>
                <a:gd name="connsiteX5-137" fmla="*/ 310332 w 820868"/>
                <a:gd name="connsiteY5-138" fmla="*/ 1193062 h 1253820"/>
                <a:gd name="connsiteX6-139" fmla="*/ 0 w 820868"/>
                <a:gd name="connsiteY6-140" fmla="*/ 623710 h 1253820"/>
                <a:gd name="connsiteX7-141" fmla="*/ 307906 w 820868"/>
                <a:gd name="connsiteY7-142" fmla="*/ 91355 h 1253820"/>
                <a:gd name="connsiteX8-143" fmla="*/ 433275 w 820868"/>
                <a:gd name="connsiteY8-144" fmla="*/ 0 h 1253820"/>
                <a:gd name="connsiteX0-145" fmla="*/ 433275 w 821563"/>
                <a:gd name="connsiteY0-146" fmla="*/ 0 h 1253820"/>
                <a:gd name="connsiteX1-147" fmla="*/ 487862 w 821563"/>
                <a:gd name="connsiteY1-148" fmla="*/ 55429 h 1253820"/>
                <a:gd name="connsiteX2-149" fmla="*/ 820739 w 821563"/>
                <a:gd name="connsiteY2-150" fmla="*/ 623710 h 1253820"/>
                <a:gd name="connsiteX3-151" fmla="*/ 516276 w 821563"/>
                <a:gd name="connsiteY3-152" fmla="*/ 1196336 h 1253820"/>
                <a:gd name="connsiteX4-153" fmla="*/ 410370 w 821563"/>
                <a:gd name="connsiteY4-154" fmla="*/ 1253820 h 1253820"/>
                <a:gd name="connsiteX5-155" fmla="*/ 310332 w 821563"/>
                <a:gd name="connsiteY5-156" fmla="*/ 1193062 h 1253820"/>
                <a:gd name="connsiteX6-157" fmla="*/ 0 w 821563"/>
                <a:gd name="connsiteY6-158" fmla="*/ 623710 h 1253820"/>
                <a:gd name="connsiteX7-159" fmla="*/ 307906 w 821563"/>
                <a:gd name="connsiteY7-160" fmla="*/ 91355 h 1253820"/>
                <a:gd name="connsiteX8-161" fmla="*/ 433275 w 821563"/>
                <a:gd name="connsiteY8-162" fmla="*/ 0 h 1253820"/>
                <a:gd name="connsiteX0-163" fmla="*/ 433275 w 821554"/>
                <a:gd name="connsiteY0-164" fmla="*/ 0 h 1253820"/>
                <a:gd name="connsiteX1-165" fmla="*/ 487862 w 821554"/>
                <a:gd name="connsiteY1-166" fmla="*/ 55429 h 1253820"/>
                <a:gd name="connsiteX2-167" fmla="*/ 820739 w 821554"/>
                <a:gd name="connsiteY2-168" fmla="*/ 623710 h 1253820"/>
                <a:gd name="connsiteX3-169" fmla="*/ 516276 w 821554"/>
                <a:gd name="connsiteY3-170" fmla="*/ 1196336 h 1253820"/>
                <a:gd name="connsiteX4-171" fmla="*/ 410370 w 821554"/>
                <a:gd name="connsiteY4-172" fmla="*/ 1253820 h 1253820"/>
                <a:gd name="connsiteX5-173" fmla="*/ 310332 w 821554"/>
                <a:gd name="connsiteY5-174" fmla="*/ 1193062 h 1253820"/>
                <a:gd name="connsiteX6-175" fmla="*/ 0 w 821554"/>
                <a:gd name="connsiteY6-176" fmla="*/ 623710 h 1253820"/>
                <a:gd name="connsiteX7-177" fmla="*/ 307906 w 821554"/>
                <a:gd name="connsiteY7-178" fmla="*/ 91355 h 1253820"/>
                <a:gd name="connsiteX8-179" fmla="*/ 433275 w 821554"/>
                <a:gd name="connsiteY8-180" fmla="*/ 0 h 1253820"/>
                <a:gd name="connsiteX0-181" fmla="*/ 433275 w 821554"/>
                <a:gd name="connsiteY0-182" fmla="*/ 0 h 1253820"/>
                <a:gd name="connsiteX1-183" fmla="*/ 487862 w 821554"/>
                <a:gd name="connsiteY1-184" fmla="*/ 55429 h 1253820"/>
                <a:gd name="connsiteX2-185" fmla="*/ 820739 w 821554"/>
                <a:gd name="connsiteY2-186" fmla="*/ 623710 h 1253820"/>
                <a:gd name="connsiteX3-187" fmla="*/ 516276 w 821554"/>
                <a:gd name="connsiteY3-188" fmla="*/ 1196336 h 1253820"/>
                <a:gd name="connsiteX4-189" fmla="*/ 410370 w 821554"/>
                <a:gd name="connsiteY4-190" fmla="*/ 1253820 h 1253820"/>
                <a:gd name="connsiteX5-191" fmla="*/ 310332 w 821554"/>
                <a:gd name="connsiteY5-192" fmla="*/ 1193062 h 1253820"/>
                <a:gd name="connsiteX6-193" fmla="*/ 0 w 821554"/>
                <a:gd name="connsiteY6-194" fmla="*/ 623710 h 1253820"/>
                <a:gd name="connsiteX7-195" fmla="*/ 307906 w 821554"/>
                <a:gd name="connsiteY7-196" fmla="*/ 91355 h 1253820"/>
                <a:gd name="connsiteX8-197" fmla="*/ 433275 w 821554"/>
                <a:gd name="connsiteY8-198" fmla="*/ 0 h 1253820"/>
                <a:gd name="connsiteX0-199" fmla="*/ 433290 w 821569"/>
                <a:gd name="connsiteY0-200" fmla="*/ 0 h 1253820"/>
                <a:gd name="connsiteX1-201" fmla="*/ 487877 w 821569"/>
                <a:gd name="connsiteY1-202" fmla="*/ 55429 h 1253820"/>
                <a:gd name="connsiteX2-203" fmla="*/ 820754 w 821569"/>
                <a:gd name="connsiteY2-204" fmla="*/ 623710 h 1253820"/>
                <a:gd name="connsiteX3-205" fmla="*/ 516291 w 821569"/>
                <a:gd name="connsiteY3-206" fmla="*/ 1196336 h 1253820"/>
                <a:gd name="connsiteX4-207" fmla="*/ 410385 w 821569"/>
                <a:gd name="connsiteY4-208" fmla="*/ 1253820 h 1253820"/>
                <a:gd name="connsiteX5-209" fmla="*/ 310347 w 821569"/>
                <a:gd name="connsiteY5-210" fmla="*/ 1193062 h 1253820"/>
                <a:gd name="connsiteX6-211" fmla="*/ 15 w 821569"/>
                <a:gd name="connsiteY6-212" fmla="*/ 623710 h 1253820"/>
                <a:gd name="connsiteX7-213" fmla="*/ 307921 w 821569"/>
                <a:gd name="connsiteY7-214" fmla="*/ 91355 h 1253820"/>
                <a:gd name="connsiteX8-215" fmla="*/ 433290 w 821569"/>
                <a:gd name="connsiteY8-216" fmla="*/ 0 h 1253820"/>
                <a:gd name="connsiteX0-217" fmla="*/ 459559 w 821569"/>
                <a:gd name="connsiteY0-218" fmla="*/ 0 h 1256861"/>
                <a:gd name="connsiteX1-219" fmla="*/ 487877 w 821569"/>
                <a:gd name="connsiteY1-220" fmla="*/ 58470 h 1256861"/>
                <a:gd name="connsiteX2-221" fmla="*/ 820754 w 821569"/>
                <a:gd name="connsiteY2-222" fmla="*/ 626751 h 1256861"/>
                <a:gd name="connsiteX3-223" fmla="*/ 516291 w 821569"/>
                <a:gd name="connsiteY3-224" fmla="*/ 1199377 h 1256861"/>
                <a:gd name="connsiteX4-225" fmla="*/ 410385 w 821569"/>
                <a:gd name="connsiteY4-226" fmla="*/ 1256861 h 1256861"/>
                <a:gd name="connsiteX5-227" fmla="*/ 310347 w 821569"/>
                <a:gd name="connsiteY5-228" fmla="*/ 1196103 h 1256861"/>
                <a:gd name="connsiteX6-229" fmla="*/ 15 w 821569"/>
                <a:gd name="connsiteY6-230" fmla="*/ 626751 h 1256861"/>
                <a:gd name="connsiteX7-231" fmla="*/ 307921 w 821569"/>
                <a:gd name="connsiteY7-232" fmla="*/ 94396 h 1256861"/>
                <a:gd name="connsiteX8-233" fmla="*/ 459559 w 821569"/>
                <a:gd name="connsiteY8-234" fmla="*/ 0 h 1256861"/>
                <a:gd name="connsiteX0-235" fmla="*/ 459559 w 820796"/>
                <a:gd name="connsiteY0-236" fmla="*/ 0 h 1256861"/>
                <a:gd name="connsiteX1-237" fmla="*/ 500409 w 820796"/>
                <a:gd name="connsiteY1-238" fmla="*/ 49306 h 1256861"/>
                <a:gd name="connsiteX2-239" fmla="*/ 820754 w 820796"/>
                <a:gd name="connsiteY2-240" fmla="*/ 626751 h 1256861"/>
                <a:gd name="connsiteX3-241" fmla="*/ 516291 w 820796"/>
                <a:gd name="connsiteY3-242" fmla="*/ 1199377 h 1256861"/>
                <a:gd name="connsiteX4-243" fmla="*/ 410385 w 820796"/>
                <a:gd name="connsiteY4-244" fmla="*/ 1256861 h 1256861"/>
                <a:gd name="connsiteX5-245" fmla="*/ 310347 w 820796"/>
                <a:gd name="connsiteY5-246" fmla="*/ 1196103 h 1256861"/>
                <a:gd name="connsiteX6-247" fmla="*/ 15 w 820796"/>
                <a:gd name="connsiteY6-248" fmla="*/ 626751 h 1256861"/>
                <a:gd name="connsiteX7-249" fmla="*/ 307921 w 820796"/>
                <a:gd name="connsiteY7-250" fmla="*/ 94396 h 1256861"/>
                <a:gd name="connsiteX8-251" fmla="*/ 459559 w 820796"/>
                <a:gd name="connsiteY8-252" fmla="*/ 0 h 1256861"/>
                <a:gd name="connsiteX0-253" fmla="*/ 459559 w 820795"/>
                <a:gd name="connsiteY0-254" fmla="*/ 0 h 1256861"/>
                <a:gd name="connsiteX1-255" fmla="*/ 500409 w 820795"/>
                <a:gd name="connsiteY1-256" fmla="*/ 49306 h 1256861"/>
                <a:gd name="connsiteX2-257" fmla="*/ 820754 w 820795"/>
                <a:gd name="connsiteY2-258" fmla="*/ 626751 h 1256861"/>
                <a:gd name="connsiteX3-259" fmla="*/ 516291 w 820795"/>
                <a:gd name="connsiteY3-260" fmla="*/ 1199377 h 1256861"/>
                <a:gd name="connsiteX4-261" fmla="*/ 410385 w 820795"/>
                <a:gd name="connsiteY4-262" fmla="*/ 1256861 h 1256861"/>
                <a:gd name="connsiteX5-263" fmla="*/ 310347 w 820795"/>
                <a:gd name="connsiteY5-264" fmla="*/ 1196103 h 1256861"/>
                <a:gd name="connsiteX6-265" fmla="*/ 15 w 820795"/>
                <a:gd name="connsiteY6-266" fmla="*/ 626751 h 1256861"/>
                <a:gd name="connsiteX7-267" fmla="*/ 318200 w 820795"/>
                <a:gd name="connsiteY7-268" fmla="*/ 101144 h 1256861"/>
                <a:gd name="connsiteX8-269" fmla="*/ 459559 w 820795"/>
                <a:gd name="connsiteY8-270" fmla="*/ 0 h 1256861"/>
                <a:gd name="connsiteX0-271" fmla="*/ 459558 w 820794"/>
                <a:gd name="connsiteY0-272" fmla="*/ 0 h 1256861"/>
                <a:gd name="connsiteX1-273" fmla="*/ 500408 w 820794"/>
                <a:gd name="connsiteY1-274" fmla="*/ 49306 h 1256861"/>
                <a:gd name="connsiteX2-275" fmla="*/ 820753 w 820794"/>
                <a:gd name="connsiteY2-276" fmla="*/ 626751 h 1256861"/>
                <a:gd name="connsiteX3-277" fmla="*/ 516290 w 820794"/>
                <a:gd name="connsiteY3-278" fmla="*/ 1199377 h 1256861"/>
                <a:gd name="connsiteX4-279" fmla="*/ 410384 w 820794"/>
                <a:gd name="connsiteY4-280" fmla="*/ 1256861 h 1256861"/>
                <a:gd name="connsiteX5-281" fmla="*/ 328293 w 820794"/>
                <a:gd name="connsiteY5-282" fmla="*/ 1196293 h 1256861"/>
                <a:gd name="connsiteX6-283" fmla="*/ 14 w 820794"/>
                <a:gd name="connsiteY6-284" fmla="*/ 626751 h 1256861"/>
                <a:gd name="connsiteX7-285" fmla="*/ 318199 w 820794"/>
                <a:gd name="connsiteY7-286" fmla="*/ 101144 h 1256861"/>
                <a:gd name="connsiteX8-287" fmla="*/ 459558 w 820794"/>
                <a:gd name="connsiteY8-288" fmla="*/ 0 h 1256861"/>
                <a:gd name="connsiteX0-289" fmla="*/ 459558 w 820865"/>
                <a:gd name="connsiteY0-290" fmla="*/ 0 h 1256861"/>
                <a:gd name="connsiteX1-291" fmla="*/ 500408 w 820865"/>
                <a:gd name="connsiteY1-292" fmla="*/ 49306 h 1256861"/>
                <a:gd name="connsiteX2-293" fmla="*/ 820753 w 820865"/>
                <a:gd name="connsiteY2-294" fmla="*/ 626751 h 1256861"/>
                <a:gd name="connsiteX3-295" fmla="*/ 525916 w 820865"/>
                <a:gd name="connsiteY3-296" fmla="*/ 1202798 h 1256861"/>
                <a:gd name="connsiteX4-297" fmla="*/ 410384 w 820865"/>
                <a:gd name="connsiteY4-298" fmla="*/ 1256861 h 1256861"/>
                <a:gd name="connsiteX5-299" fmla="*/ 328293 w 820865"/>
                <a:gd name="connsiteY5-300" fmla="*/ 1196293 h 1256861"/>
                <a:gd name="connsiteX6-301" fmla="*/ 14 w 820865"/>
                <a:gd name="connsiteY6-302" fmla="*/ 626751 h 1256861"/>
                <a:gd name="connsiteX7-303" fmla="*/ 318199 w 820865"/>
                <a:gd name="connsiteY7-304" fmla="*/ 101144 h 1256861"/>
                <a:gd name="connsiteX8-305" fmla="*/ 459558 w 820865"/>
                <a:gd name="connsiteY8-306" fmla="*/ 0 h 1256861"/>
                <a:gd name="connsiteX0-307" fmla="*/ 459558 w 820865"/>
                <a:gd name="connsiteY0-308" fmla="*/ 0 h 1256861"/>
                <a:gd name="connsiteX1-309" fmla="*/ 500408 w 820865"/>
                <a:gd name="connsiteY1-310" fmla="*/ 49306 h 1256861"/>
                <a:gd name="connsiteX2-311" fmla="*/ 820753 w 820865"/>
                <a:gd name="connsiteY2-312" fmla="*/ 626751 h 1256861"/>
                <a:gd name="connsiteX3-313" fmla="*/ 525916 w 820865"/>
                <a:gd name="connsiteY3-314" fmla="*/ 1202798 h 1256861"/>
                <a:gd name="connsiteX4-315" fmla="*/ 410384 w 820865"/>
                <a:gd name="connsiteY4-316" fmla="*/ 1256861 h 1256861"/>
                <a:gd name="connsiteX5-317" fmla="*/ 328293 w 820865"/>
                <a:gd name="connsiteY5-318" fmla="*/ 1196293 h 1256861"/>
                <a:gd name="connsiteX6-319" fmla="*/ 14 w 820865"/>
                <a:gd name="connsiteY6-320" fmla="*/ 626751 h 1256861"/>
                <a:gd name="connsiteX7-321" fmla="*/ 318199 w 820865"/>
                <a:gd name="connsiteY7-322" fmla="*/ 101144 h 1256861"/>
                <a:gd name="connsiteX8-323" fmla="*/ 459558 w 820865"/>
                <a:gd name="connsiteY8-324" fmla="*/ 0 h 1256861"/>
                <a:gd name="connsiteX0-325" fmla="*/ 459558 w 820865"/>
                <a:gd name="connsiteY0-326" fmla="*/ 0 h 1275566"/>
                <a:gd name="connsiteX1-327" fmla="*/ 500408 w 820865"/>
                <a:gd name="connsiteY1-328" fmla="*/ 49306 h 1275566"/>
                <a:gd name="connsiteX2-329" fmla="*/ 820753 w 820865"/>
                <a:gd name="connsiteY2-330" fmla="*/ 626751 h 1275566"/>
                <a:gd name="connsiteX3-331" fmla="*/ 525916 w 820865"/>
                <a:gd name="connsiteY3-332" fmla="*/ 1202798 h 1275566"/>
                <a:gd name="connsiteX4-333" fmla="*/ 421217 w 820865"/>
                <a:gd name="connsiteY4-334" fmla="*/ 1275566 h 1275566"/>
                <a:gd name="connsiteX5-335" fmla="*/ 328293 w 820865"/>
                <a:gd name="connsiteY5-336" fmla="*/ 1196293 h 1275566"/>
                <a:gd name="connsiteX6-337" fmla="*/ 14 w 820865"/>
                <a:gd name="connsiteY6-338" fmla="*/ 626751 h 1275566"/>
                <a:gd name="connsiteX7-339" fmla="*/ 318199 w 820865"/>
                <a:gd name="connsiteY7-340" fmla="*/ 101144 h 1275566"/>
                <a:gd name="connsiteX8-341" fmla="*/ 459558 w 820865"/>
                <a:gd name="connsiteY8-342" fmla="*/ 0 h 1275566"/>
                <a:gd name="connsiteX0-343" fmla="*/ 459558 w 820865"/>
                <a:gd name="connsiteY0-344" fmla="*/ 0 h 1275566"/>
                <a:gd name="connsiteX1-345" fmla="*/ 500408 w 820865"/>
                <a:gd name="connsiteY1-346" fmla="*/ 49306 h 1275566"/>
                <a:gd name="connsiteX2-347" fmla="*/ 820753 w 820865"/>
                <a:gd name="connsiteY2-348" fmla="*/ 626751 h 1275566"/>
                <a:gd name="connsiteX3-349" fmla="*/ 525916 w 820865"/>
                <a:gd name="connsiteY3-350" fmla="*/ 1202798 h 1275566"/>
                <a:gd name="connsiteX4-351" fmla="*/ 421217 w 820865"/>
                <a:gd name="connsiteY4-352" fmla="*/ 1275566 h 1275566"/>
                <a:gd name="connsiteX5-353" fmla="*/ 328293 w 820865"/>
                <a:gd name="connsiteY5-354" fmla="*/ 1196293 h 1275566"/>
                <a:gd name="connsiteX6-355" fmla="*/ 14 w 820865"/>
                <a:gd name="connsiteY6-356" fmla="*/ 626751 h 1275566"/>
                <a:gd name="connsiteX7-357" fmla="*/ 318199 w 820865"/>
                <a:gd name="connsiteY7-358" fmla="*/ 101144 h 1275566"/>
                <a:gd name="connsiteX8-359" fmla="*/ 459558 w 820865"/>
                <a:gd name="connsiteY8-360" fmla="*/ 0 h 12755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20865" h="1275566">
                  <a:moveTo>
                    <a:pt x="459558" y="0"/>
                  </a:moveTo>
                  <a:lnTo>
                    <a:pt x="500408" y="49306"/>
                  </a:lnTo>
                  <a:cubicBezTo>
                    <a:pt x="673856" y="189074"/>
                    <a:pt x="816502" y="434502"/>
                    <a:pt x="820753" y="626751"/>
                  </a:cubicBezTo>
                  <a:cubicBezTo>
                    <a:pt x="825004" y="819000"/>
                    <a:pt x="707960" y="1075782"/>
                    <a:pt x="525916" y="1202798"/>
                  </a:cubicBezTo>
                  <a:cubicBezTo>
                    <a:pt x="491016" y="1227054"/>
                    <a:pt x="470506" y="1260758"/>
                    <a:pt x="421217" y="1275566"/>
                  </a:cubicBezTo>
                  <a:lnTo>
                    <a:pt x="328293" y="1196293"/>
                  </a:lnTo>
                  <a:cubicBezTo>
                    <a:pt x="144602" y="1072194"/>
                    <a:pt x="-1633" y="862202"/>
                    <a:pt x="14" y="626751"/>
                  </a:cubicBezTo>
                  <a:cubicBezTo>
                    <a:pt x="32799" y="412285"/>
                    <a:pt x="156485" y="243668"/>
                    <a:pt x="318199" y="101144"/>
                  </a:cubicBezTo>
                  <a:lnTo>
                    <a:pt x="459558" y="0"/>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200" dirty="0">
                  <a:solidFill>
                    <a:schemeClr val="bg1"/>
                  </a:solidFill>
                  <a:latin typeface="幼圆" panose="02010509060101010101" pitchFamily="49" charset="-122"/>
                  <a:ea typeface="幼圆" panose="02010509060101010101" pitchFamily="49" charset="-122"/>
                </a:rPr>
                <a:t>促销战</a:t>
              </a:r>
            </a:p>
          </p:txBody>
        </p:sp>
        <p:sp>
          <p:nvSpPr>
            <p:cNvPr id="6" name="任意多边形 5"/>
            <p:cNvSpPr/>
            <p:nvPr/>
          </p:nvSpPr>
          <p:spPr>
            <a:xfrm rot="2587076">
              <a:off x="4521188" y="1613957"/>
              <a:ext cx="934356" cy="1563066"/>
            </a:xfrm>
            <a:custGeom>
              <a:avLst/>
              <a:gdLst>
                <a:gd name="connsiteX0" fmla="*/ 410370 w 820739"/>
                <a:gd name="connsiteY0" fmla="*/ 0 h 1260220"/>
                <a:gd name="connsiteX1" fmla="*/ 516276 w 820739"/>
                <a:gd name="connsiteY1" fmla="*/ 57484 h 1260220"/>
                <a:gd name="connsiteX2" fmla="*/ 820739 w 820739"/>
                <a:gd name="connsiteY2" fmla="*/ 630110 h 1260220"/>
                <a:gd name="connsiteX3" fmla="*/ 516276 w 820739"/>
                <a:gd name="connsiteY3" fmla="*/ 1202736 h 1260220"/>
                <a:gd name="connsiteX4" fmla="*/ 410370 w 820739"/>
                <a:gd name="connsiteY4" fmla="*/ 1260220 h 1260220"/>
                <a:gd name="connsiteX5" fmla="*/ 304463 w 820739"/>
                <a:gd name="connsiteY5" fmla="*/ 1202736 h 1260220"/>
                <a:gd name="connsiteX6" fmla="*/ 0 w 820739"/>
                <a:gd name="connsiteY6" fmla="*/ 630110 h 1260220"/>
                <a:gd name="connsiteX7" fmla="*/ 304463 w 820739"/>
                <a:gd name="connsiteY7" fmla="*/ 57484 h 1260220"/>
                <a:gd name="connsiteX8" fmla="*/ 410370 w 820739"/>
                <a:gd name="connsiteY8" fmla="*/ 0 h 1260220"/>
                <a:gd name="connsiteX0-1" fmla="*/ 410370 w 820739"/>
                <a:gd name="connsiteY0-2" fmla="*/ 0 h 1260220"/>
                <a:gd name="connsiteX1-3" fmla="*/ 516276 w 820739"/>
                <a:gd name="connsiteY1-4" fmla="*/ 57484 h 1260220"/>
                <a:gd name="connsiteX2-5" fmla="*/ 820739 w 820739"/>
                <a:gd name="connsiteY2-6" fmla="*/ 630110 h 1260220"/>
                <a:gd name="connsiteX3-7" fmla="*/ 516276 w 820739"/>
                <a:gd name="connsiteY3-8" fmla="*/ 1202736 h 1260220"/>
                <a:gd name="connsiteX4-9" fmla="*/ 410370 w 820739"/>
                <a:gd name="connsiteY4-10" fmla="*/ 1260220 h 1260220"/>
                <a:gd name="connsiteX5-11" fmla="*/ 304463 w 820739"/>
                <a:gd name="connsiteY5-12" fmla="*/ 1202736 h 1260220"/>
                <a:gd name="connsiteX6-13" fmla="*/ 0 w 820739"/>
                <a:gd name="connsiteY6-14" fmla="*/ 630110 h 1260220"/>
                <a:gd name="connsiteX7-15" fmla="*/ 326799 w 820739"/>
                <a:gd name="connsiteY7-16" fmla="*/ 83379 h 1260220"/>
                <a:gd name="connsiteX8-17" fmla="*/ 410370 w 820739"/>
                <a:gd name="connsiteY8-18" fmla="*/ 0 h 1260220"/>
                <a:gd name="connsiteX0-19" fmla="*/ 433275 w 820739"/>
                <a:gd name="connsiteY0-20" fmla="*/ 0 h 1253820"/>
                <a:gd name="connsiteX1-21" fmla="*/ 516276 w 820739"/>
                <a:gd name="connsiteY1-22" fmla="*/ 51084 h 1253820"/>
                <a:gd name="connsiteX2-23" fmla="*/ 820739 w 820739"/>
                <a:gd name="connsiteY2-24" fmla="*/ 623710 h 1253820"/>
                <a:gd name="connsiteX3-25" fmla="*/ 516276 w 820739"/>
                <a:gd name="connsiteY3-26" fmla="*/ 1196336 h 1253820"/>
                <a:gd name="connsiteX4-27" fmla="*/ 410370 w 820739"/>
                <a:gd name="connsiteY4-28" fmla="*/ 1253820 h 1253820"/>
                <a:gd name="connsiteX5-29" fmla="*/ 304463 w 820739"/>
                <a:gd name="connsiteY5-30" fmla="*/ 1196336 h 1253820"/>
                <a:gd name="connsiteX6-31" fmla="*/ 0 w 820739"/>
                <a:gd name="connsiteY6-32" fmla="*/ 623710 h 1253820"/>
                <a:gd name="connsiteX7-33" fmla="*/ 326799 w 820739"/>
                <a:gd name="connsiteY7-34" fmla="*/ 76979 h 1253820"/>
                <a:gd name="connsiteX8-35" fmla="*/ 433275 w 820739"/>
                <a:gd name="connsiteY8-36" fmla="*/ 0 h 1253820"/>
                <a:gd name="connsiteX0-37" fmla="*/ 433275 w 820739"/>
                <a:gd name="connsiteY0-38" fmla="*/ 0 h 1253820"/>
                <a:gd name="connsiteX1-39" fmla="*/ 516276 w 820739"/>
                <a:gd name="connsiteY1-40" fmla="*/ 51084 h 1253820"/>
                <a:gd name="connsiteX2-41" fmla="*/ 820739 w 820739"/>
                <a:gd name="connsiteY2-42" fmla="*/ 623710 h 1253820"/>
                <a:gd name="connsiteX3-43" fmla="*/ 516276 w 820739"/>
                <a:gd name="connsiteY3-44" fmla="*/ 1196336 h 1253820"/>
                <a:gd name="connsiteX4-45" fmla="*/ 410370 w 820739"/>
                <a:gd name="connsiteY4-46" fmla="*/ 1253820 h 1253820"/>
                <a:gd name="connsiteX5-47" fmla="*/ 304463 w 820739"/>
                <a:gd name="connsiteY5-48" fmla="*/ 1196336 h 1253820"/>
                <a:gd name="connsiteX6-49" fmla="*/ 0 w 820739"/>
                <a:gd name="connsiteY6-50" fmla="*/ 623710 h 1253820"/>
                <a:gd name="connsiteX7-51" fmla="*/ 326799 w 820739"/>
                <a:gd name="connsiteY7-52" fmla="*/ 76979 h 1253820"/>
                <a:gd name="connsiteX8-53" fmla="*/ 433275 w 820739"/>
                <a:gd name="connsiteY8-54" fmla="*/ 0 h 1253820"/>
                <a:gd name="connsiteX0-55" fmla="*/ 433275 w 820739"/>
                <a:gd name="connsiteY0-56" fmla="*/ 0 h 1253820"/>
                <a:gd name="connsiteX1-57" fmla="*/ 516276 w 820739"/>
                <a:gd name="connsiteY1-58" fmla="*/ 51084 h 1253820"/>
                <a:gd name="connsiteX2-59" fmla="*/ 820739 w 820739"/>
                <a:gd name="connsiteY2-60" fmla="*/ 623710 h 1253820"/>
                <a:gd name="connsiteX3-61" fmla="*/ 516276 w 820739"/>
                <a:gd name="connsiteY3-62" fmla="*/ 1196336 h 1253820"/>
                <a:gd name="connsiteX4-63" fmla="*/ 410370 w 820739"/>
                <a:gd name="connsiteY4-64" fmla="*/ 1253820 h 1253820"/>
                <a:gd name="connsiteX5-65" fmla="*/ 310332 w 820739"/>
                <a:gd name="connsiteY5-66" fmla="*/ 1193062 h 1253820"/>
                <a:gd name="connsiteX6-67" fmla="*/ 0 w 820739"/>
                <a:gd name="connsiteY6-68" fmla="*/ 623710 h 1253820"/>
                <a:gd name="connsiteX7-69" fmla="*/ 326799 w 820739"/>
                <a:gd name="connsiteY7-70" fmla="*/ 76979 h 1253820"/>
                <a:gd name="connsiteX8-71" fmla="*/ 433275 w 820739"/>
                <a:gd name="connsiteY8-72" fmla="*/ 0 h 1253820"/>
                <a:gd name="connsiteX0-73" fmla="*/ 433275 w 820821"/>
                <a:gd name="connsiteY0-74" fmla="*/ 0 h 1253820"/>
                <a:gd name="connsiteX1-75" fmla="*/ 493730 w 820821"/>
                <a:gd name="connsiteY1-76" fmla="*/ 52155 h 1253820"/>
                <a:gd name="connsiteX2-77" fmla="*/ 820739 w 820821"/>
                <a:gd name="connsiteY2-78" fmla="*/ 623710 h 1253820"/>
                <a:gd name="connsiteX3-79" fmla="*/ 516276 w 820821"/>
                <a:gd name="connsiteY3-80" fmla="*/ 1196336 h 1253820"/>
                <a:gd name="connsiteX4-81" fmla="*/ 410370 w 820821"/>
                <a:gd name="connsiteY4-82" fmla="*/ 1253820 h 1253820"/>
                <a:gd name="connsiteX5-83" fmla="*/ 310332 w 820821"/>
                <a:gd name="connsiteY5-84" fmla="*/ 1193062 h 1253820"/>
                <a:gd name="connsiteX6-85" fmla="*/ 0 w 820821"/>
                <a:gd name="connsiteY6-86" fmla="*/ 623710 h 1253820"/>
                <a:gd name="connsiteX7-87" fmla="*/ 326799 w 820821"/>
                <a:gd name="connsiteY7-88" fmla="*/ 76979 h 1253820"/>
                <a:gd name="connsiteX8-89" fmla="*/ 433275 w 820821"/>
                <a:gd name="connsiteY8-90" fmla="*/ 0 h 1253820"/>
                <a:gd name="connsiteX0-91" fmla="*/ 433275 w 820868"/>
                <a:gd name="connsiteY0-92" fmla="*/ 0 h 1253820"/>
                <a:gd name="connsiteX1-93" fmla="*/ 487862 w 820868"/>
                <a:gd name="connsiteY1-94" fmla="*/ 55429 h 1253820"/>
                <a:gd name="connsiteX2-95" fmla="*/ 820739 w 820868"/>
                <a:gd name="connsiteY2-96" fmla="*/ 623710 h 1253820"/>
                <a:gd name="connsiteX3-97" fmla="*/ 516276 w 820868"/>
                <a:gd name="connsiteY3-98" fmla="*/ 1196336 h 1253820"/>
                <a:gd name="connsiteX4-99" fmla="*/ 410370 w 820868"/>
                <a:gd name="connsiteY4-100" fmla="*/ 1253820 h 1253820"/>
                <a:gd name="connsiteX5-101" fmla="*/ 310332 w 820868"/>
                <a:gd name="connsiteY5-102" fmla="*/ 1193062 h 1253820"/>
                <a:gd name="connsiteX6-103" fmla="*/ 0 w 820868"/>
                <a:gd name="connsiteY6-104" fmla="*/ 623710 h 1253820"/>
                <a:gd name="connsiteX7-105" fmla="*/ 326799 w 820868"/>
                <a:gd name="connsiteY7-106" fmla="*/ 76979 h 1253820"/>
                <a:gd name="connsiteX8-107" fmla="*/ 433275 w 820868"/>
                <a:gd name="connsiteY8-108" fmla="*/ 0 h 1253820"/>
                <a:gd name="connsiteX0-109" fmla="*/ 433275 w 820868"/>
                <a:gd name="connsiteY0-110" fmla="*/ 0 h 1253820"/>
                <a:gd name="connsiteX1-111" fmla="*/ 487862 w 820868"/>
                <a:gd name="connsiteY1-112" fmla="*/ 55429 h 1253820"/>
                <a:gd name="connsiteX2-113" fmla="*/ 820739 w 820868"/>
                <a:gd name="connsiteY2-114" fmla="*/ 623710 h 1253820"/>
                <a:gd name="connsiteX3-115" fmla="*/ 516276 w 820868"/>
                <a:gd name="connsiteY3-116" fmla="*/ 1196336 h 1253820"/>
                <a:gd name="connsiteX4-117" fmla="*/ 410370 w 820868"/>
                <a:gd name="connsiteY4-118" fmla="*/ 1253820 h 1253820"/>
                <a:gd name="connsiteX5-119" fmla="*/ 310332 w 820868"/>
                <a:gd name="connsiteY5-120" fmla="*/ 1193062 h 1253820"/>
                <a:gd name="connsiteX6-121" fmla="*/ 0 w 820868"/>
                <a:gd name="connsiteY6-122" fmla="*/ 623710 h 1253820"/>
                <a:gd name="connsiteX7-123" fmla="*/ 307906 w 820868"/>
                <a:gd name="connsiteY7-124" fmla="*/ 91355 h 1253820"/>
                <a:gd name="connsiteX8-125" fmla="*/ 433275 w 820868"/>
                <a:gd name="connsiteY8-126" fmla="*/ 0 h 1253820"/>
                <a:gd name="connsiteX0-127" fmla="*/ 433275 w 820868"/>
                <a:gd name="connsiteY0-128" fmla="*/ 0 h 1253820"/>
                <a:gd name="connsiteX1-129" fmla="*/ 487862 w 820868"/>
                <a:gd name="connsiteY1-130" fmla="*/ 55429 h 1253820"/>
                <a:gd name="connsiteX2-131" fmla="*/ 820739 w 820868"/>
                <a:gd name="connsiteY2-132" fmla="*/ 623710 h 1253820"/>
                <a:gd name="connsiteX3-133" fmla="*/ 516276 w 820868"/>
                <a:gd name="connsiteY3-134" fmla="*/ 1196336 h 1253820"/>
                <a:gd name="connsiteX4-135" fmla="*/ 410370 w 820868"/>
                <a:gd name="connsiteY4-136" fmla="*/ 1253820 h 1253820"/>
                <a:gd name="connsiteX5-137" fmla="*/ 310332 w 820868"/>
                <a:gd name="connsiteY5-138" fmla="*/ 1193062 h 1253820"/>
                <a:gd name="connsiteX6-139" fmla="*/ 0 w 820868"/>
                <a:gd name="connsiteY6-140" fmla="*/ 623710 h 1253820"/>
                <a:gd name="connsiteX7-141" fmla="*/ 307906 w 820868"/>
                <a:gd name="connsiteY7-142" fmla="*/ 91355 h 1253820"/>
                <a:gd name="connsiteX8-143" fmla="*/ 433275 w 820868"/>
                <a:gd name="connsiteY8-144" fmla="*/ 0 h 1253820"/>
                <a:gd name="connsiteX0-145" fmla="*/ 433275 w 821563"/>
                <a:gd name="connsiteY0-146" fmla="*/ 0 h 1253820"/>
                <a:gd name="connsiteX1-147" fmla="*/ 487862 w 821563"/>
                <a:gd name="connsiteY1-148" fmla="*/ 55429 h 1253820"/>
                <a:gd name="connsiteX2-149" fmla="*/ 820739 w 821563"/>
                <a:gd name="connsiteY2-150" fmla="*/ 623710 h 1253820"/>
                <a:gd name="connsiteX3-151" fmla="*/ 516276 w 821563"/>
                <a:gd name="connsiteY3-152" fmla="*/ 1196336 h 1253820"/>
                <a:gd name="connsiteX4-153" fmla="*/ 410370 w 821563"/>
                <a:gd name="connsiteY4-154" fmla="*/ 1253820 h 1253820"/>
                <a:gd name="connsiteX5-155" fmla="*/ 310332 w 821563"/>
                <a:gd name="connsiteY5-156" fmla="*/ 1193062 h 1253820"/>
                <a:gd name="connsiteX6-157" fmla="*/ 0 w 821563"/>
                <a:gd name="connsiteY6-158" fmla="*/ 623710 h 1253820"/>
                <a:gd name="connsiteX7-159" fmla="*/ 307906 w 821563"/>
                <a:gd name="connsiteY7-160" fmla="*/ 91355 h 1253820"/>
                <a:gd name="connsiteX8-161" fmla="*/ 433275 w 821563"/>
                <a:gd name="connsiteY8-162" fmla="*/ 0 h 1253820"/>
                <a:gd name="connsiteX0-163" fmla="*/ 433275 w 821554"/>
                <a:gd name="connsiteY0-164" fmla="*/ 0 h 1253820"/>
                <a:gd name="connsiteX1-165" fmla="*/ 487862 w 821554"/>
                <a:gd name="connsiteY1-166" fmla="*/ 55429 h 1253820"/>
                <a:gd name="connsiteX2-167" fmla="*/ 820739 w 821554"/>
                <a:gd name="connsiteY2-168" fmla="*/ 623710 h 1253820"/>
                <a:gd name="connsiteX3-169" fmla="*/ 516276 w 821554"/>
                <a:gd name="connsiteY3-170" fmla="*/ 1196336 h 1253820"/>
                <a:gd name="connsiteX4-171" fmla="*/ 410370 w 821554"/>
                <a:gd name="connsiteY4-172" fmla="*/ 1253820 h 1253820"/>
                <a:gd name="connsiteX5-173" fmla="*/ 310332 w 821554"/>
                <a:gd name="connsiteY5-174" fmla="*/ 1193062 h 1253820"/>
                <a:gd name="connsiteX6-175" fmla="*/ 0 w 821554"/>
                <a:gd name="connsiteY6-176" fmla="*/ 623710 h 1253820"/>
                <a:gd name="connsiteX7-177" fmla="*/ 307906 w 821554"/>
                <a:gd name="connsiteY7-178" fmla="*/ 91355 h 1253820"/>
                <a:gd name="connsiteX8-179" fmla="*/ 433275 w 821554"/>
                <a:gd name="connsiteY8-180" fmla="*/ 0 h 1253820"/>
                <a:gd name="connsiteX0-181" fmla="*/ 433275 w 821554"/>
                <a:gd name="connsiteY0-182" fmla="*/ 0 h 1253820"/>
                <a:gd name="connsiteX1-183" fmla="*/ 487862 w 821554"/>
                <a:gd name="connsiteY1-184" fmla="*/ 55429 h 1253820"/>
                <a:gd name="connsiteX2-185" fmla="*/ 820739 w 821554"/>
                <a:gd name="connsiteY2-186" fmla="*/ 623710 h 1253820"/>
                <a:gd name="connsiteX3-187" fmla="*/ 516276 w 821554"/>
                <a:gd name="connsiteY3-188" fmla="*/ 1196336 h 1253820"/>
                <a:gd name="connsiteX4-189" fmla="*/ 410370 w 821554"/>
                <a:gd name="connsiteY4-190" fmla="*/ 1253820 h 1253820"/>
                <a:gd name="connsiteX5-191" fmla="*/ 310332 w 821554"/>
                <a:gd name="connsiteY5-192" fmla="*/ 1193062 h 1253820"/>
                <a:gd name="connsiteX6-193" fmla="*/ 0 w 821554"/>
                <a:gd name="connsiteY6-194" fmla="*/ 623710 h 1253820"/>
                <a:gd name="connsiteX7-195" fmla="*/ 307906 w 821554"/>
                <a:gd name="connsiteY7-196" fmla="*/ 91355 h 1253820"/>
                <a:gd name="connsiteX8-197" fmla="*/ 433275 w 821554"/>
                <a:gd name="connsiteY8-198" fmla="*/ 0 h 1253820"/>
                <a:gd name="connsiteX0-199" fmla="*/ 433290 w 821569"/>
                <a:gd name="connsiteY0-200" fmla="*/ 0 h 1253820"/>
                <a:gd name="connsiteX1-201" fmla="*/ 487877 w 821569"/>
                <a:gd name="connsiteY1-202" fmla="*/ 55429 h 1253820"/>
                <a:gd name="connsiteX2-203" fmla="*/ 820754 w 821569"/>
                <a:gd name="connsiteY2-204" fmla="*/ 623710 h 1253820"/>
                <a:gd name="connsiteX3-205" fmla="*/ 516291 w 821569"/>
                <a:gd name="connsiteY3-206" fmla="*/ 1196336 h 1253820"/>
                <a:gd name="connsiteX4-207" fmla="*/ 410385 w 821569"/>
                <a:gd name="connsiteY4-208" fmla="*/ 1253820 h 1253820"/>
                <a:gd name="connsiteX5-209" fmla="*/ 310347 w 821569"/>
                <a:gd name="connsiteY5-210" fmla="*/ 1193062 h 1253820"/>
                <a:gd name="connsiteX6-211" fmla="*/ 15 w 821569"/>
                <a:gd name="connsiteY6-212" fmla="*/ 623710 h 1253820"/>
                <a:gd name="connsiteX7-213" fmla="*/ 307921 w 821569"/>
                <a:gd name="connsiteY7-214" fmla="*/ 91355 h 1253820"/>
                <a:gd name="connsiteX8-215" fmla="*/ 433290 w 821569"/>
                <a:gd name="connsiteY8-216" fmla="*/ 0 h 1253820"/>
                <a:gd name="connsiteX0-217" fmla="*/ 433290 w 821403"/>
                <a:gd name="connsiteY0-218" fmla="*/ 0 h 1253820"/>
                <a:gd name="connsiteX1-219" fmla="*/ 487877 w 821403"/>
                <a:gd name="connsiteY1-220" fmla="*/ 55429 h 1253820"/>
                <a:gd name="connsiteX2-221" fmla="*/ 820754 w 821403"/>
                <a:gd name="connsiteY2-222" fmla="*/ 623710 h 1253820"/>
                <a:gd name="connsiteX3-223" fmla="*/ 516291 w 821403"/>
                <a:gd name="connsiteY3-224" fmla="*/ 1196336 h 1253820"/>
                <a:gd name="connsiteX4-225" fmla="*/ 410385 w 821403"/>
                <a:gd name="connsiteY4-226" fmla="*/ 1253820 h 1253820"/>
                <a:gd name="connsiteX5-227" fmla="*/ 310347 w 821403"/>
                <a:gd name="connsiteY5-228" fmla="*/ 1193062 h 1253820"/>
                <a:gd name="connsiteX6-229" fmla="*/ 15 w 821403"/>
                <a:gd name="connsiteY6-230" fmla="*/ 623710 h 1253820"/>
                <a:gd name="connsiteX7-231" fmla="*/ 307921 w 821403"/>
                <a:gd name="connsiteY7-232" fmla="*/ 91355 h 1253820"/>
                <a:gd name="connsiteX8-233" fmla="*/ 433290 w 821403"/>
                <a:gd name="connsiteY8-234" fmla="*/ 0 h 1253820"/>
                <a:gd name="connsiteX0-235" fmla="*/ 433290 w 811275"/>
                <a:gd name="connsiteY0-236" fmla="*/ 0 h 1253820"/>
                <a:gd name="connsiteX1-237" fmla="*/ 487877 w 811275"/>
                <a:gd name="connsiteY1-238" fmla="*/ 55429 h 1253820"/>
                <a:gd name="connsiteX2-239" fmla="*/ 810588 w 811275"/>
                <a:gd name="connsiteY2-240" fmla="*/ 620654 h 1253820"/>
                <a:gd name="connsiteX3-241" fmla="*/ 516291 w 811275"/>
                <a:gd name="connsiteY3-242" fmla="*/ 1196336 h 1253820"/>
                <a:gd name="connsiteX4-243" fmla="*/ 410385 w 811275"/>
                <a:gd name="connsiteY4-244" fmla="*/ 1253820 h 1253820"/>
                <a:gd name="connsiteX5-245" fmla="*/ 310347 w 811275"/>
                <a:gd name="connsiteY5-246" fmla="*/ 1193062 h 1253820"/>
                <a:gd name="connsiteX6-247" fmla="*/ 15 w 811275"/>
                <a:gd name="connsiteY6-248" fmla="*/ 623710 h 1253820"/>
                <a:gd name="connsiteX7-249" fmla="*/ 307921 w 811275"/>
                <a:gd name="connsiteY7-250" fmla="*/ 91355 h 1253820"/>
                <a:gd name="connsiteX8-251" fmla="*/ 433290 w 811275"/>
                <a:gd name="connsiteY8-252" fmla="*/ 0 h 1253820"/>
                <a:gd name="connsiteX0-253" fmla="*/ 433290 w 811275"/>
                <a:gd name="connsiteY0-254" fmla="*/ 0 h 1253820"/>
                <a:gd name="connsiteX1-255" fmla="*/ 487877 w 811275"/>
                <a:gd name="connsiteY1-256" fmla="*/ 55429 h 1253820"/>
                <a:gd name="connsiteX2-257" fmla="*/ 810588 w 811275"/>
                <a:gd name="connsiteY2-258" fmla="*/ 620654 h 1253820"/>
                <a:gd name="connsiteX3-259" fmla="*/ 516291 w 811275"/>
                <a:gd name="connsiteY3-260" fmla="*/ 1196336 h 1253820"/>
                <a:gd name="connsiteX4-261" fmla="*/ 410385 w 811275"/>
                <a:gd name="connsiteY4-262" fmla="*/ 1253820 h 1253820"/>
                <a:gd name="connsiteX5-263" fmla="*/ 310347 w 811275"/>
                <a:gd name="connsiteY5-264" fmla="*/ 1193062 h 1253820"/>
                <a:gd name="connsiteX6-265" fmla="*/ 15 w 811275"/>
                <a:gd name="connsiteY6-266" fmla="*/ 623710 h 1253820"/>
                <a:gd name="connsiteX7-267" fmla="*/ 307921 w 811275"/>
                <a:gd name="connsiteY7-268" fmla="*/ 91355 h 1253820"/>
                <a:gd name="connsiteX8-269" fmla="*/ 433290 w 811275"/>
                <a:gd name="connsiteY8-270" fmla="*/ 0 h 1253820"/>
                <a:gd name="connsiteX0-271" fmla="*/ 433290 w 810847"/>
                <a:gd name="connsiteY0-272" fmla="*/ 0 h 1253820"/>
                <a:gd name="connsiteX1-273" fmla="*/ 487877 w 810847"/>
                <a:gd name="connsiteY1-274" fmla="*/ 55429 h 1253820"/>
                <a:gd name="connsiteX2-275" fmla="*/ 810588 w 810847"/>
                <a:gd name="connsiteY2-276" fmla="*/ 620654 h 1253820"/>
                <a:gd name="connsiteX3-277" fmla="*/ 516291 w 810847"/>
                <a:gd name="connsiteY3-278" fmla="*/ 1196336 h 1253820"/>
                <a:gd name="connsiteX4-279" fmla="*/ 410385 w 810847"/>
                <a:gd name="connsiteY4-280" fmla="*/ 1253820 h 1253820"/>
                <a:gd name="connsiteX5-281" fmla="*/ 310347 w 810847"/>
                <a:gd name="connsiteY5-282" fmla="*/ 1193062 h 1253820"/>
                <a:gd name="connsiteX6-283" fmla="*/ 15 w 810847"/>
                <a:gd name="connsiteY6-284" fmla="*/ 623710 h 1253820"/>
                <a:gd name="connsiteX7-285" fmla="*/ 307921 w 810847"/>
                <a:gd name="connsiteY7-286" fmla="*/ 91355 h 1253820"/>
                <a:gd name="connsiteX8-287" fmla="*/ 433290 w 810847"/>
                <a:gd name="connsiteY8-288" fmla="*/ 0 h 1253820"/>
                <a:gd name="connsiteX0-289" fmla="*/ 450824 w 828381"/>
                <a:gd name="connsiteY0-290" fmla="*/ 0 h 1253820"/>
                <a:gd name="connsiteX1-291" fmla="*/ 505411 w 828381"/>
                <a:gd name="connsiteY1-292" fmla="*/ 55429 h 1253820"/>
                <a:gd name="connsiteX2-293" fmla="*/ 828122 w 828381"/>
                <a:gd name="connsiteY2-294" fmla="*/ 620654 h 1253820"/>
                <a:gd name="connsiteX3-295" fmla="*/ 533825 w 828381"/>
                <a:gd name="connsiteY3-296" fmla="*/ 1196336 h 1253820"/>
                <a:gd name="connsiteX4-297" fmla="*/ 427919 w 828381"/>
                <a:gd name="connsiteY4-298" fmla="*/ 1253820 h 1253820"/>
                <a:gd name="connsiteX5-299" fmla="*/ 327881 w 828381"/>
                <a:gd name="connsiteY5-300" fmla="*/ 1193062 h 1253820"/>
                <a:gd name="connsiteX6-301" fmla="*/ 13 w 828381"/>
                <a:gd name="connsiteY6-302" fmla="*/ 629890 h 1253820"/>
                <a:gd name="connsiteX7-303" fmla="*/ 325455 w 828381"/>
                <a:gd name="connsiteY7-304" fmla="*/ 91355 h 1253820"/>
                <a:gd name="connsiteX8-305" fmla="*/ 450824 w 828381"/>
                <a:gd name="connsiteY8-306" fmla="*/ 0 h 1253820"/>
                <a:gd name="connsiteX0-307" fmla="*/ 451487 w 829044"/>
                <a:gd name="connsiteY0-308" fmla="*/ 0 h 1253820"/>
                <a:gd name="connsiteX1-309" fmla="*/ 506074 w 829044"/>
                <a:gd name="connsiteY1-310" fmla="*/ 55429 h 1253820"/>
                <a:gd name="connsiteX2-311" fmla="*/ 828785 w 829044"/>
                <a:gd name="connsiteY2-312" fmla="*/ 620654 h 1253820"/>
                <a:gd name="connsiteX3-313" fmla="*/ 534488 w 829044"/>
                <a:gd name="connsiteY3-314" fmla="*/ 1196336 h 1253820"/>
                <a:gd name="connsiteX4-315" fmla="*/ 428582 w 829044"/>
                <a:gd name="connsiteY4-316" fmla="*/ 1253820 h 1253820"/>
                <a:gd name="connsiteX5-317" fmla="*/ 328544 w 829044"/>
                <a:gd name="connsiteY5-318" fmla="*/ 1193062 h 1253820"/>
                <a:gd name="connsiteX6-319" fmla="*/ 676 w 829044"/>
                <a:gd name="connsiteY6-320" fmla="*/ 629890 h 1253820"/>
                <a:gd name="connsiteX7-321" fmla="*/ 326118 w 829044"/>
                <a:gd name="connsiteY7-322" fmla="*/ 91355 h 1253820"/>
                <a:gd name="connsiteX8-323" fmla="*/ 451487 w 829044"/>
                <a:gd name="connsiteY8-324" fmla="*/ 0 h 1253820"/>
                <a:gd name="connsiteX0-325" fmla="*/ 451487 w 829044"/>
                <a:gd name="connsiteY0-326" fmla="*/ 0 h 1253820"/>
                <a:gd name="connsiteX1-327" fmla="*/ 506074 w 829044"/>
                <a:gd name="connsiteY1-328" fmla="*/ 55429 h 1253820"/>
                <a:gd name="connsiteX2-329" fmla="*/ 828785 w 829044"/>
                <a:gd name="connsiteY2-330" fmla="*/ 620654 h 1253820"/>
                <a:gd name="connsiteX3-331" fmla="*/ 534488 w 829044"/>
                <a:gd name="connsiteY3-332" fmla="*/ 1196336 h 1253820"/>
                <a:gd name="connsiteX4-333" fmla="*/ 428582 w 829044"/>
                <a:gd name="connsiteY4-334" fmla="*/ 1253820 h 1253820"/>
                <a:gd name="connsiteX5-335" fmla="*/ 328544 w 829044"/>
                <a:gd name="connsiteY5-336" fmla="*/ 1193062 h 1253820"/>
                <a:gd name="connsiteX6-337" fmla="*/ 676 w 829044"/>
                <a:gd name="connsiteY6-338" fmla="*/ 629890 h 1253820"/>
                <a:gd name="connsiteX7-339" fmla="*/ 326118 w 829044"/>
                <a:gd name="connsiteY7-340" fmla="*/ 91355 h 1253820"/>
                <a:gd name="connsiteX8-341" fmla="*/ 451487 w 829044"/>
                <a:gd name="connsiteY8-342" fmla="*/ 0 h 1253820"/>
                <a:gd name="connsiteX0-343" fmla="*/ 451487 w 829044"/>
                <a:gd name="connsiteY0-344" fmla="*/ 0 h 1265247"/>
                <a:gd name="connsiteX1-345" fmla="*/ 506074 w 829044"/>
                <a:gd name="connsiteY1-346" fmla="*/ 55429 h 1265247"/>
                <a:gd name="connsiteX2-347" fmla="*/ 828785 w 829044"/>
                <a:gd name="connsiteY2-348" fmla="*/ 620654 h 1265247"/>
                <a:gd name="connsiteX3-349" fmla="*/ 534488 w 829044"/>
                <a:gd name="connsiteY3-350" fmla="*/ 1196336 h 1265247"/>
                <a:gd name="connsiteX4-351" fmla="*/ 423064 w 829044"/>
                <a:gd name="connsiteY4-352" fmla="*/ 1265247 h 1265247"/>
                <a:gd name="connsiteX5-353" fmla="*/ 328544 w 829044"/>
                <a:gd name="connsiteY5-354" fmla="*/ 1193062 h 1265247"/>
                <a:gd name="connsiteX6-355" fmla="*/ 676 w 829044"/>
                <a:gd name="connsiteY6-356" fmla="*/ 629890 h 1265247"/>
                <a:gd name="connsiteX7-357" fmla="*/ 326118 w 829044"/>
                <a:gd name="connsiteY7-358" fmla="*/ 91355 h 1265247"/>
                <a:gd name="connsiteX8-359" fmla="*/ 451487 w 829044"/>
                <a:gd name="connsiteY8-360" fmla="*/ 0 h 1265247"/>
                <a:gd name="connsiteX0-361" fmla="*/ 451513 w 829070"/>
                <a:gd name="connsiteY0-362" fmla="*/ 0 h 1265247"/>
                <a:gd name="connsiteX1-363" fmla="*/ 506100 w 829070"/>
                <a:gd name="connsiteY1-364" fmla="*/ 55429 h 1265247"/>
                <a:gd name="connsiteX2-365" fmla="*/ 828811 w 829070"/>
                <a:gd name="connsiteY2-366" fmla="*/ 620654 h 1265247"/>
                <a:gd name="connsiteX3-367" fmla="*/ 534514 w 829070"/>
                <a:gd name="connsiteY3-368" fmla="*/ 1196336 h 1265247"/>
                <a:gd name="connsiteX4-369" fmla="*/ 423090 w 829070"/>
                <a:gd name="connsiteY4-370" fmla="*/ 1265247 h 1265247"/>
                <a:gd name="connsiteX5-371" fmla="*/ 322108 w 829070"/>
                <a:gd name="connsiteY5-372" fmla="*/ 1194392 h 1265247"/>
                <a:gd name="connsiteX6-373" fmla="*/ 702 w 829070"/>
                <a:gd name="connsiteY6-374" fmla="*/ 629890 h 1265247"/>
                <a:gd name="connsiteX7-375" fmla="*/ 326144 w 829070"/>
                <a:gd name="connsiteY7-376" fmla="*/ 91355 h 1265247"/>
                <a:gd name="connsiteX8-377" fmla="*/ 451513 w 829070"/>
                <a:gd name="connsiteY8-378" fmla="*/ 0 h 1265247"/>
                <a:gd name="connsiteX0-379" fmla="*/ 451513 w 829070"/>
                <a:gd name="connsiteY0-380" fmla="*/ 0 h 1271823"/>
                <a:gd name="connsiteX1-381" fmla="*/ 506100 w 829070"/>
                <a:gd name="connsiteY1-382" fmla="*/ 55429 h 1271823"/>
                <a:gd name="connsiteX2-383" fmla="*/ 828811 w 829070"/>
                <a:gd name="connsiteY2-384" fmla="*/ 620654 h 1271823"/>
                <a:gd name="connsiteX3-385" fmla="*/ 534514 w 829070"/>
                <a:gd name="connsiteY3-386" fmla="*/ 1196336 h 1271823"/>
                <a:gd name="connsiteX4-387" fmla="*/ 428644 w 829070"/>
                <a:gd name="connsiteY4-388" fmla="*/ 1271823 h 1271823"/>
                <a:gd name="connsiteX5-389" fmla="*/ 322108 w 829070"/>
                <a:gd name="connsiteY5-390" fmla="*/ 1194392 h 1271823"/>
                <a:gd name="connsiteX6-391" fmla="*/ 702 w 829070"/>
                <a:gd name="connsiteY6-392" fmla="*/ 629890 h 1271823"/>
                <a:gd name="connsiteX7-393" fmla="*/ 326144 w 829070"/>
                <a:gd name="connsiteY7-394" fmla="*/ 91355 h 1271823"/>
                <a:gd name="connsiteX8-395" fmla="*/ 451513 w 829070"/>
                <a:gd name="connsiteY8-396" fmla="*/ 0 h 1271823"/>
                <a:gd name="connsiteX0-397" fmla="*/ 451513 w 829057"/>
                <a:gd name="connsiteY0-398" fmla="*/ 0 h 1271823"/>
                <a:gd name="connsiteX1-399" fmla="*/ 506100 w 829057"/>
                <a:gd name="connsiteY1-400" fmla="*/ 55429 h 1271823"/>
                <a:gd name="connsiteX2-401" fmla="*/ 828811 w 829057"/>
                <a:gd name="connsiteY2-402" fmla="*/ 620654 h 1271823"/>
                <a:gd name="connsiteX3-403" fmla="*/ 548216 w 829057"/>
                <a:gd name="connsiteY3-404" fmla="*/ 1202432 h 1271823"/>
                <a:gd name="connsiteX4-405" fmla="*/ 428644 w 829057"/>
                <a:gd name="connsiteY4-406" fmla="*/ 1271823 h 1271823"/>
                <a:gd name="connsiteX5-407" fmla="*/ 322108 w 829057"/>
                <a:gd name="connsiteY5-408" fmla="*/ 1194392 h 1271823"/>
                <a:gd name="connsiteX6-409" fmla="*/ 702 w 829057"/>
                <a:gd name="connsiteY6-410" fmla="*/ 629890 h 1271823"/>
                <a:gd name="connsiteX7-411" fmla="*/ 326144 w 829057"/>
                <a:gd name="connsiteY7-412" fmla="*/ 91355 h 1271823"/>
                <a:gd name="connsiteX8-413" fmla="*/ 451513 w 829057"/>
                <a:gd name="connsiteY8-414" fmla="*/ 0 h 1271823"/>
                <a:gd name="connsiteX0-415" fmla="*/ 451513 w 828855"/>
                <a:gd name="connsiteY0-416" fmla="*/ 0 h 1271823"/>
                <a:gd name="connsiteX1-417" fmla="*/ 530705 w 828855"/>
                <a:gd name="connsiteY1-418" fmla="*/ 33520 h 1271823"/>
                <a:gd name="connsiteX2-419" fmla="*/ 828811 w 828855"/>
                <a:gd name="connsiteY2-420" fmla="*/ 620654 h 1271823"/>
                <a:gd name="connsiteX3-421" fmla="*/ 548216 w 828855"/>
                <a:gd name="connsiteY3-422" fmla="*/ 1202432 h 1271823"/>
                <a:gd name="connsiteX4-423" fmla="*/ 428644 w 828855"/>
                <a:gd name="connsiteY4-424" fmla="*/ 1271823 h 1271823"/>
                <a:gd name="connsiteX5-425" fmla="*/ 322108 w 828855"/>
                <a:gd name="connsiteY5-426" fmla="*/ 1194392 h 1271823"/>
                <a:gd name="connsiteX6-427" fmla="*/ 702 w 828855"/>
                <a:gd name="connsiteY6-428" fmla="*/ 629890 h 1271823"/>
                <a:gd name="connsiteX7-429" fmla="*/ 326144 w 828855"/>
                <a:gd name="connsiteY7-430" fmla="*/ 91355 h 1271823"/>
                <a:gd name="connsiteX8-431" fmla="*/ 451513 w 828855"/>
                <a:gd name="connsiteY8-432" fmla="*/ 0 h 1271823"/>
                <a:gd name="connsiteX0-433" fmla="*/ 478039 w 828855"/>
                <a:gd name="connsiteY0-434" fmla="*/ 0 h 1291781"/>
                <a:gd name="connsiteX1-435" fmla="*/ 530705 w 828855"/>
                <a:gd name="connsiteY1-436" fmla="*/ 53478 h 1291781"/>
                <a:gd name="connsiteX2-437" fmla="*/ 828811 w 828855"/>
                <a:gd name="connsiteY2-438" fmla="*/ 640612 h 1291781"/>
                <a:gd name="connsiteX3-439" fmla="*/ 548216 w 828855"/>
                <a:gd name="connsiteY3-440" fmla="*/ 1222390 h 1291781"/>
                <a:gd name="connsiteX4-441" fmla="*/ 428644 w 828855"/>
                <a:gd name="connsiteY4-442" fmla="*/ 1291781 h 1291781"/>
                <a:gd name="connsiteX5-443" fmla="*/ 322108 w 828855"/>
                <a:gd name="connsiteY5-444" fmla="*/ 1214350 h 1291781"/>
                <a:gd name="connsiteX6-445" fmla="*/ 702 w 828855"/>
                <a:gd name="connsiteY6-446" fmla="*/ 649848 h 1291781"/>
                <a:gd name="connsiteX7-447" fmla="*/ 326144 w 828855"/>
                <a:gd name="connsiteY7-448" fmla="*/ 111313 h 1291781"/>
                <a:gd name="connsiteX8-449" fmla="*/ 478039 w 828855"/>
                <a:gd name="connsiteY8-450" fmla="*/ 0 h 1291781"/>
                <a:gd name="connsiteX0-451" fmla="*/ 477999 w 828815"/>
                <a:gd name="connsiteY0-452" fmla="*/ 0 h 1291781"/>
                <a:gd name="connsiteX1-453" fmla="*/ 530665 w 828815"/>
                <a:gd name="connsiteY1-454" fmla="*/ 53478 h 1291781"/>
                <a:gd name="connsiteX2-455" fmla="*/ 828771 w 828815"/>
                <a:gd name="connsiteY2-456" fmla="*/ 640612 h 1291781"/>
                <a:gd name="connsiteX3-457" fmla="*/ 548176 w 828815"/>
                <a:gd name="connsiteY3-458" fmla="*/ 1222390 h 1291781"/>
                <a:gd name="connsiteX4-459" fmla="*/ 428604 w 828815"/>
                <a:gd name="connsiteY4-460" fmla="*/ 1291781 h 1291781"/>
                <a:gd name="connsiteX5-461" fmla="*/ 322068 w 828815"/>
                <a:gd name="connsiteY5-462" fmla="*/ 1214350 h 1291781"/>
                <a:gd name="connsiteX6-463" fmla="*/ 662 w 828815"/>
                <a:gd name="connsiteY6-464" fmla="*/ 649848 h 1291781"/>
                <a:gd name="connsiteX7-465" fmla="*/ 326104 w 828815"/>
                <a:gd name="connsiteY7-466" fmla="*/ 111313 h 1291781"/>
                <a:gd name="connsiteX8-467" fmla="*/ 477999 w 828815"/>
                <a:gd name="connsiteY8-468" fmla="*/ 0 h 1291781"/>
                <a:gd name="connsiteX0-469" fmla="*/ 477999 w 828815"/>
                <a:gd name="connsiteY0-470" fmla="*/ 0 h 1291781"/>
                <a:gd name="connsiteX1-471" fmla="*/ 530665 w 828815"/>
                <a:gd name="connsiteY1-472" fmla="*/ 53478 h 1291781"/>
                <a:gd name="connsiteX2-473" fmla="*/ 828771 w 828815"/>
                <a:gd name="connsiteY2-474" fmla="*/ 640612 h 1291781"/>
                <a:gd name="connsiteX3-475" fmla="*/ 548176 w 828815"/>
                <a:gd name="connsiteY3-476" fmla="*/ 1222390 h 1291781"/>
                <a:gd name="connsiteX4-477" fmla="*/ 428604 w 828815"/>
                <a:gd name="connsiteY4-478" fmla="*/ 1291781 h 1291781"/>
                <a:gd name="connsiteX5-479" fmla="*/ 322068 w 828815"/>
                <a:gd name="connsiteY5-480" fmla="*/ 1214350 h 1291781"/>
                <a:gd name="connsiteX6-481" fmla="*/ 662 w 828815"/>
                <a:gd name="connsiteY6-482" fmla="*/ 649848 h 1291781"/>
                <a:gd name="connsiteX7-483" fmla="*/ 326104 w 828815"/>
                <a:gd name="connsiteY7-484" fmla="*/ 111313 h 1291781"/>
                <a:gd name="connsiteX8-485" fmla="*/ 477999 w 828815"/>
                <a:gd name="connsiteY8-486" fmla="*/ 0 h 1291781"/>
                <a:gd name="connsiteX0-487" fmla="*/ 477999 w 828815"/>
                <a:gd name="connsiteY0-488" fmla="*/ 0 h 1317004"/>
                <a:gd name="connsiteX1-489" fmla="*/ 530665 w 828815"/>
                <a:gd name="connsiteY1-490" fmla="*/ 53478 h 1317004"/>
                <a:gd name="connsiteX2-491" fmla="*/ 828771 w 828815"/>
                <a:gd name="connsiteY2-492" fmla="*/ 640612 h 1317004"/>
                <a:gd name="connsiteX3-493" fmla="*/ 548176 w 828815"/>
                <a:gd name="connsiteY3-494" fmla="*/ 1222390 h 1317004"/>
                <a:gd name="connsiteX4-495" fmla="*/ 449594 w 828815"/>
                <a:gd name="connsiteY4-496" fmla="*/ 1317004 h 1317004"/>
                <a:gd name="connsiteX5-497" fmla="*/ 322068 w 828815"/>
                <a:gd name="connsiteY5-498" fmla="*/ 1214350 h 1317004"/>
                <a:gd name="connsiteX6-499" fmla="*/ 662 w 828815"/>
                <a:gd name="connsiteY6-500" fmla="*/ 649848 h 1317004"/>
                <a:gd name="connsiteX7-501" fmla="*/ 326104 w 828815"/>
                <a:gd name="connsiteY7-502" fmla="*/ 111313 h 1317004"/>
                <a:gd name="connsiteX8-503" fmla="*/ 477999 w 828815"/>
                <a:gd name="connsiteY8-504" fmla="*/ 0 h 1317004"/>
                <a:gd name="connsiteX0-505" fmla="*/ 477999 w 828790"/>
                <a:gd name="connsiteY0-506" fmla="*/ 0 h 1317004"/>
                <a:gd name="connsiteX1-507" fmla="*/ 530665 w 828790"/>
                <a:gd name="connsiteY1-508" fmla="*/ 53478 h 1317004"/>
                <a:gd name="connsiteX2-509" fmla="*/ 828771 w 828790"/>
                <a:gd name="connsiteY2-510" fmla="*/ 640612 h 1317004"/>
                <a:gd name="connsiteX3-511" fmla="*/ 542416 w 828790"/>
                <a:gd name="connsiteY3-512" fmla="*/ 1216541 h 1317004"/>
                <a:gd name="connsiteX4-513" fmla="*/ 449594 w 828790"/>
                <a:gd name="connsiteY4-514" fmla="*/ 1317004 h 1317004"/>
                <a:gd name="connsiteX5-515" fmla="*/ 322068 w 828790"/>
                <a:gd name="connsiteY5-516" fmla="*/ 1214350 h 1317004"/>
                <a:gd name="connsiteX6-517" fmla="*/ 662 w 828790"/>
                <a:gd name="connsiteY6-518" fmla="*/ 649848 h 1317004"/>
                <a:gd name="connsiteX7-519" fmla="*/ 326104 w 828790"/>
                <a:gd name="connsiteY7-520" fmla="*/ 111313 h 1317004"/>
                <a:gd name="connsiteX8-521" fmla="*/ 477999 w 828790"/>
                <a:gd name="connsiteY8-522" fmla="*/ 0 h 13170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28790" h="1317004">
                  <a:moveTo>
                    <a:pt x="477999" y="0"/>
                  </a:moveTo>
                  <a:lnTo>
                    <a:pt x="530665" y="53478"/>
                  </a:lnTo>
                  <a:cubicBezTo>
                    <a:pt x="715101" y="192801"/>
                    <a:pt x="826813" y="446768"/>
                    <a:pt x="828771" y="640612"/>
                  </a:cubicBezTo>
                  <a:cubicBezTo>
                    <a:pt x="830729" y="834456"/>
                    <a:pt x="686064" y="1057540"/>
                    <a:pt x="542416" y="1216541"/>
                  </a:cubicBezTo>
                  <a:lnTo>
                    <a:pt x="449594" y="1317004"/>
                  </a:lnTo>
                  <a:lnTo>
                    <a:pt x="322068" y="1214350"/>
                  </a:lnTo>
                  <a:cubicBezTo>
                    <a:pt x="148630" y="1081123"/>
                    <a:pt x="-11606" y="886197"/>
                    <a:pt x="662" y="649848"/>
                  </a:cubicBezTo>
                  <a:cubicBezTo>
                    <a:pt x="27893" y="428805"/>
                    <a:pt x="164390" y="253837"/>
                    <a:pt x="326104" y="111313"/>
                  </a:cubicBezTo>
                  <a:lnTo>
                    <a:pt x="477999" y="0"/>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bg1"/>
                  </a:solidFill>
                  <a:latin typeface="幼圆" panose="02010509060101010101" pitchFamily="49" charset="-122"/>
                  <a:ea typeface="幼圆" panose="02010509060101010101" pitchFamily="49" charset="-122"/>
                </a:rPr>
                <a:t>新技术</a:t>
              </a:r>
            </a:p>
          </p:txBody>
        </p:sp>
        <p:sp>
          <p:nvSpPr>
            <p:cNvPr id="7" name="任意多边形 6"/>
            <p:cNvSpPr/>
            <p:nvPr/>
          </p:nvSpPr>
          <p:spPr>
            <a:xfrm rot="314826">
              <a:off x="4027087" y="915566"/>
              <a:ext cx="755403" cy="1214662"/>
            </a:xfrm>
            <a:custGeom>
              <a:avLst/>
              <a:gdLst>
                <a:gd name="connsiteX0" fmla="*/ 410370 w 820739"/>
                <a:gd name="connsiteY0" fmla="*/ 0 h 1260220"/>
                <a:gd name="connsiteX1" fmla="*/ 516276 w 820739"/>
                <a:gd name="connsiteY1" fmla="*/ 57484 h 1260220"/>
                <a:gd name="connsiteX2" fmla="*/ 820739 w 820739"/>
                <a:gd name="connsiteY2" fmla="*/ 630110 h 1260220"/>
                <a:gd name="connsiteX3" fmla="*/ 516276 w 820739"/>
                <a:gd name="connsiteY3" fmla="*/ 1202736 h 1260220"/>
                <a:gd name="connsiteX4" fmla="*/ 410370 w 820739"/>
                <a:gd name="connsiteY4" fmla="*/ 1260220 h 1260220"/>
                <a:gd name="connsiteX5" fmla="*/ 304463 w 820739"/>
                <a:gd name="connsiteY5" fmla="*/ 1202736 h 1260220"/>
                <a:gd name="connsiteX6" fmla="*/ 0 w 820739"/>
                <a:gd name="connsiteY6" fmla="*/ 630110 h 1260220"/>
                <a:gd name="connsiteX7" fmla="*/ 304463 w 820739"/>
                <a:gd name="connsiteY7" fmla="*/ 57484 h 1260220"/>
                <a:gd name="connsiteX8" fmla="*/ 410370 w 820739"/>
                <a:gd name="connsiteY8" fmla="*/ 0 h 1260220"/>
                <a:gd name="connsiteX0-1" fmla="*/ 410370 w 820739"/>
                <a:gd name="connsiteY0-2" fmla="*/ 0 h 1260220"/>
                <a:gd name="connsiteX1-3" fmla="*/ 516276 w 820739"/>
                <a:gd name="connsiteY1-4" fmla="*/ 57484 h 1260220"/>
                <a:gd name="connsiteX2-5" fmla="*/ 820739 w 820739"/>
                <a:gd name="connsiteY2-6" fmla="*/ 630110 h 1260220"/>
                <a:gd name="connsiteX3-7" fmla="*/ 516276 w 820739"/>
                <a:gd name="connsiteY3-8" fmla="*/ 1202736 h 1260220"/>
                <a:gd name="connsiteX4-9" fmla="*/ 410370 w 820739"/>
                <a:gd name="connsiteY4-10" fmla="*/ 1260220 h 1260220"/>
                <a:gd name="connsiteX5-11" fmla="*/ 304463 w 820739"/>
                <a:gd name="connsiteY5-12" fmla="*/ 1202736 h 1260220"/>
                <a:gd name="connsiteX6-13" fmla="*/ 0 w 820739"/>
                <a:gd name="connsiteY6-14" fmla="*/ 630110 h 1260220"/>
                <a:gd name="connsiteX7-15" fmla="*/ 326799 w 820739"/>
                <a:gd name="connsiteY7-16" fmla="*/ 83379 h 1260220"/>
                <a:gd name="connsiteX8-17" fmla="*/ 410370 w 820739"/>
                <a:gd name="connsiteY8-18" fmla="*/ 0 h 1260220"/>
                <a:gd name="connsiteX0-19" fmla="*/ 433275 w 820739"/>
                <a:gd name="connsiteY0-20" fmla="*/ 0 h 1253820"/>
                <a:gd name="connsiteX1-21" fmla="*/ 516276 w 820739"/>
                <a:gd name="connsiteY1-22" fmla="*/ 51084 h 1253820"/>
                <a:gd name="connsiteX2-23" fmla="*/ 820739 w 820739"/>
                <a:gd name="connsiteY2-24" fmla="*/ 623710 h 1253820"/>
                <a:gd name="connsiteX3-25" fmla="*/ 516276 w 820739"/>
                <a:gd name="connsiteY3-26" fmla="*/ 1196336 h 1253820"/>
                <a:gd name="connsiteX4-27" fmla="*/ 410370 w 820739"/>
                <a:gd name="connsiteY4-28" fmla="*/ 1253820 h 1253820"/>
                <a:gd name="connsiteX5-29" fmla="*/ 304463 w 820739"/>
                <a:gd name="connsiteY5-30" fmla="*/ 1196336 h 1253820"/>
                <a:gd name="connsiteX6-31" fmla="*/ 0 w 820739"/>
                <a:gd name="connsiteY6-32" fmla="*/ 623710 h 1253820"/>
                <a:gd name="connsiteX7-33" fmla="*/ 326799 w 820739"/>
                <a:gd name="connsiteY7-34" fmla="*/ 76979 h 1253820"/>
                <a:gd name="connsiteX8-35" fmla="*/ 433275 w 820739"/>
                <a:gd name="connsiteY8-36" fmla="*/ 0 h 1253820"/>
                <a:gd name="connsiteX0-37" fmla="*/ 433275 w 820739"/>
                <a:gd name="connsiteY0-38" fmla="*/ 0 h 1253820"/>
                <a:gd name="connsiteX1-39" fmla="*/ 516276 w 820739"/>
                <a:gd name="connsiteY1-40" fmla="*/ 51084 h 1253820"/>
                <a:gd name="connsiteX2-41" fmla="*/ 820739 w 820739"/>
                <a:gd name="connsiteY2-42" fmla="*/ 623710 h 1253820"/>
                <a:gd name="connsiteX3-43" fmla="*/ 516276 w 820739"/>
                <a:gd name="connsiteY3-44" fmla="*/ 1196336 h 1253820"/>
                <a:gd name="connsiteX4-45" fmla="*/ 410370 w 820739"/>
                <a:gd name="connsiteY4-46" fmla="*/ 1253820 h 1253820"/>
                <a:gd name="connsiteX5-47" fmla="*/ 304463 w 820739"/>
                <a:gd name="connsiteY5-48" fmla="*/ 1196336 h 1253820"/>
                <a:gd name="connsiteX6-49" fmla="*/ 0 w 820739"/>
                <a:gd name="connsiteY6-50" fmla="*/ 623710 h 1253820"/>
                <a:gd name="connsiteX7-51" fmla="*/ 326799 w 820739"/>
                <a:gd name="connsiteY7-52" fmla="*/ 76979 h 1253820"/>
                <a:gd name="connsiteX8-53" fmla="*/ 433275 w 820739"/>
                <a:gd name="connsiteY8-54" fmla="*/ 0 h 1253820"/>
                <a:gd name="connsiteX0-55" fmla="*/ 433275 w 820739"/>
                <a:gd name="connsiteY0-56" fmla="*/ 0 h 1253820"/>
                <a:gd name="connsiteX1-57" fmla="*/ 516276 w 820739"/>
                <a:gd name="connsiteY1-58" fmla="*/ 51084 h 1253820"/>
                <a:gd name="connsiteX2-59" fmla="*/ 820739 w 820739"/>
                <a:gd name="connsiteY2-60" fmla="*/ 623710 h 1253820"/>
                <a:gd name="connsiteX3-61" fmla="*/ 516276 w 820739"/>
                <a:gd name="connsiteY3-62" fmla="*/ 1196336 h 1253820"/>
                <a:gd name="connsiteX4-63" fmla="*/ 410370 w 820739"/>
                <a:gd name="connsiteY4-64" fmla="*/ 1253820 h 1253820"/>
                <a:gd name="connsiteX5-65" fmla="*/ 310332 w 820739"/>
                <a:gd name="connsiteY5-66" fmla="*/ 1193062 h 1253820"/>
                <a:gd name="connsiteX6-67" fmla="*/ 0 w 820739"/>
                <a:gd name="connsiteY6-68" fmla="*/ 623710 h 1253820"/>
                <a:gd name="connsiteX7-69" fmla="*/ 326799 w 820739"/>
                <a:gd name="connsiteY7-70" fmla="*/ 76979 h 1253820"/>
                <a:gd name="connsiteX8-71" fmla="*/ 433275 w 820739"/>
                <a:gd name="connsiteY8-72" fmla="*/ 0 h 1253820"/>
                <a:gd name="connsiteX0-73" fmla="*/ 433275 w 820821"/>
                <a:gd name="connsiteY0-74" fmla="*/ 0 h 1253820"/>
                <a:gd name="connsiteX1-75" fmla="*/ 493730 w 820821"/>
                <a:gd name="connsiteY1-76" fmla="*/ 52155 h 1253820"/>
                <a:gd name="connsiteX2-77" fmla="*/ 820739 w 820821"/>
                <a:gd name="connsiteY2-78" fmla="*/ 623710 h 1253820"/>
                <a:gd name="connsiteX3-79" fmla="*/ 516276 w 820821"/>
                <a:gd name="connsiteY3-80" fmla="*/ 1196336 h 1253820"/>
                <a:gd name="connsiteX4-81" fmla="*/ 410370 w 820821"/>
                <a:gd name="connsiteY4-82" fmla="*/ 1253820 h 1253820"/>
                <a:gd name="connsiteX5-83" fmla="*/ 310332 w 820821"/>
                <a:gd name="connsiteY5-84" fmla="*/ 1193062 h 1253820"/>
                <a:gd name="connsiteX6-85" fmla="*/ 0 w 820821"/>
                <a:gd name="connsiteY6-86" fmla="*/ 623710 h 1253820"/>
                <a:gd name="connsiteX7-87" fmla="*/ 326799 w 820821"/>
                <a:gd name="connsiteY7-88" fmla="*/ 76979 h 1253820"/>
                <a:gd name="connsiteX8-89" fmla="*/ 433275 w 820821"/>
                <a:gd name="connsiteY8-90" fmla="*/ 0 h 1253820"/>
                <a:gd name="connsiteX0-91" fmla="*/ 433275 w 820868"/>
                <a:gd name="connsiteY0-92" fmla="*/ 0 h 1253820"/>
                <a:gd name="connsiteX1-93" fmla="*/ 487862 w 820868"/>
                <a:gd name="connsiteY1-94" fmla="*/ 55429 h 1253820"/>
                <a:gd name="connsiteX2-95" fmla="*/ 820739 w 820868"/>
                <a:gd name="connsiteY2-96" fmla="*/ 623710 h 1253820"/>
                <a:gd name="connsiteX3-97" fmla="*/ 516276 w 820868"/>
                <a:gd name="connsiteY3-98" fmla="*/ 1196336 h 1253820"/>
                <a:gd name="connsiteX4-99" fmla="*/ 410370 w 820868"/>
                <a:gd name="connsiteY4-100" fmla="*/ 1253820 h 1253820"/>
                <a:gd name="connsiteX5-101" fmla="*/ 310332 w 820868"/>
                <a:gd name="connsiteY5-102" fmla="*/ 1193062 h 1253820"/>
                <a:gd name="connsiteX6-103" fmla="*/ 0 w 820868"/>
                <a:gd name="connsiteY6-104" fmla="*/ 623710 h 1253820"/>
                <a:gd name="connsiteX7-105" fmla="*/ 326799 w 820868"/>
                <a:gd name="connsiteY7-106" fmla="*/ 76979 h 1253820"/>
                <a:gd name="connsiteX8-107" fmla="*/ 433275 w 820868"/>
                <a:gd name="connsiteY8-108" fmla="*/ 0 h 1253820"/>
                <a:gd name="connsiteX0-109" fmla="*/ 433275 w 820868"/>
                <a:gd name="connsiteY0-110" fmla="*/ 0 h 1253820"/>
                <a:gd name="connsiteX1-111" fmla="*/ 487862 w 820868"/>
                <a:gd name="connsiteY1-112" fmla="*/ 55429 h 1253820"/>
                <a:gd name="connsiteX2-113" fmla="*/ 820739 w 820868"/>
                <a:gd name="connsiteY2-114" fmla="*/ 623710 h 1253820"/>
                <a:gd name="connsiteX3-115" fmla="*/ 516276 w 820868"/>
                <a:gd name="connsiteY3-116" fmla="*/ 1196336 h 1253820"/>
                <a:gd name="connsiteX4-117" fmla="*/ 410370 w 820868"/>
                <a:gd name="connsiteY4-118" fmla="*/ 1253820 h 1253820"/>
                <a:gd name="connsiteX5-119" fmla="*/ 310332 w 820868"/>
                <a:gd name="connsiteY5-120" fmla="*/ 1193062 h 1253820"/>
                <a:gd name="connsiteX6-121" fmla="*/ 0 w 820868"/>
                <a:gd name="connsiteY6-122" fmla="*/ 623710 h 1253820"/>
                <a:gd name="connsiteX7-123" fmla="*/ 307906 w 820868"/>
                <a:gd name="connsiteY7-124" fmla="*/ 91355 h 1253820"/>
                <a:gd name="connsiteX8-125" fmla="*/ 433275 w 820868"/>
                <a:gd name="connsiteY8-126" fmla="*/ 0 h 1253820"/>
                <a:gd name="connsiteX0-127" fmla="*/ 433275 w 820868"/>
                <a:gd name="connsiteY0-128" fmla="*/ 0 h 1253820"/>
                <a:gd name="connsiteX1-129" fmla="*/ 487862 w 820868"/>
                <a:gd name="connsiteY1-130" fmla="*/ 55429 h 1253820"/>
                <a:gd name="connsiteX2-131" fmla="*/ 820739 w 820868"/>
                <a:gd name="connsiteY2-132" fmla="*/ 623710 h 1253820"/>
                <a:gd name="connsiteX3-133" fmla="*/ 516276 w 820868"/>
                <a:gd name="connsiteY3-134" fmla="*/ 1196336 h 1253820"/>
                <a:gd name="connsiteX4-135" fmla="*/ 410370 w 820868"/>
                <a:gd name="connsiteY4-136" fmla="*/ 1253820 h 1253820"/>
                <a:gd name="connsiteX5-137" fmla="*/ 310332 w 820868"/>
                <a:gd name="connsiteY5-138" fmla="*/ 1193062 h 1253820"/>
                <a:gd name="connsiteX6-139" fmla="*/ 0 w 820868"/>
                <a:gd name="connsiteY6-140" fmla="*/ 623710 h 1253820"/>
                <a:gd name="connsiteX7-141" fmla="*/ 307906 w 820868"/>
                <a:gd name="connsiteY7-142" fmla="*/ 91355 h 1253820"/>
                <a:gd name="connsiteX8-143" fmla="*/ 433275 w 820868"/>
                <a:gd name="connsiteY8-144" fmla="*/ 0 h 1253820"/>
                <a:gd name="connsiteX0-145" fmla="*/ 433275 w 821563"/>
                <a:gd name="connsiteY0-146" fmla="*/ 0 h 1253820"/>
                <a:gd name="connsiteX1-147" fmla="*/ 487862 w 821563"/>
                <a:gd name="connsiteY1-148" fmla="*/ 55429 h 1253820"/>
                <a:gd name="connsiteX2-149" fmla="*/ 820739 w 821563"/>
                <a:gd name="connsiteY2-150" fmla="*/ 623710 h 1253820"/>
                <a:gd name="connsiteX3-151" fmla="*/ 516276 w 821563"/>
                <a:gd name="connsiteY3-152" fmla="*/ 1196336 h 1253820"/>
                <a:gd name="connsiteX4-153" fmla="*/ 410370 w 821563"/>
                <a:gd name="connsiteY4-154" fmla="*/ 1253820 h 1253820"/>
                <a:gd name="connsiteX5-155" fmla="*/ 310332 w 821563"/>
                <a:gd name="connsiteY5-156" fmla="*/ 1193062 h 1253820"/>
                <a:gd name="connsiteX6-157" fmla="*/ 0 w 821563"/>
                <a:gd name="connsiteY6-158" fmla="*/ 623710 h 1253820"/>
                <a:gd name="connsiteX7-159" fmla="*/ 307906 w 821563"/>
                <a:gd name="connsiteY7-160" fmla="*/ 91355 h 1253820"/>
                <a:gd name="connsiteX8-161" fmla="*/ 433275 w 821563"/>
                <a:gd name="connsiteY8-162" fmla="*/ 0 h 1253820"/>
                <a:gd name="connsiteX0-163" fmla="*/ 433275 w 821554"/>
                <a:gd name="connsiteY0-164" fmla="*/ 0 h 1253820"/>
                <a:gd name="connsiteX1-165" fmla="*/ 487862 w 821554"/>
                <a:gd name="connsiteY1-166" fmla="*/ 55429 h 1253820"/>
                <a:gd name="connsiteX2-167" fmla="*/ 820739 w 821554"/>
                <a:gd name="connsiteY2-168" fmla="*/ 623710 h 1253820"/>
                <a:gd name="connsiteX3-169" fmla="*/ 516276 w 821554"/>
                <a:gd name="connsiteY3-170" fmla="*/ 1196336 h 1253820"/>
                <a:gd name="connsiteX4-171" fmla="*/ 410370 w 821554"/>
                <a:gd name="connsiteY4-172" fmla="*/ 1253820 h 1253820"/>
                <a:gd name="connsiteX5-173" fmla="*/ 310332 w 821554"/>
                <a:gd name="connsiteY5-174" fmla="*/ 1193062 h 1253820"/>
                <a:gd name="connsiteX6-175" fmla="*/ 0 w 821554"/>
                <a:gd name="connsiteY6-176" fmla="*/ 623710 h 1253820"/>
                <a:gd name="connsiteX7-177" fmla="*/ 307906 w 821554"/>
                <a:gd name="connsiteY7-178" fmla="*/ 91355 h 1253820"/>
                <a:gd name="connsiteX8-179" fmla="*/ 433275 w 821554"/>
                <a:gd name="connsiteY8-180" fmla="*/ 0 h 1253820"/>
                <a:gd name="connsiteX0-181" fmla="*/ 433275 w 821554"/>
                <a:gd name="connsiteY0-182" fmla="*/ 0 h 1253820"/>
                <a:gd name="connsiteX1-183" fmla="*/ 487862 w 821554"/>
                <a:gd name="connsiteY1-184" fmla="*/ 55429 h 1253820"/>
                <a:gd name="connsiteX2-185" fmla="*/ 820739 w 821554"/>
                <a:gd name="connsiteY2-186" fmla="*/ 623710 h 1253820"/>
                <a:gd name="connsiteX3-187" fmla="*/ 516276 w 821554"/>
                <a:gd name="connsiteY3-188" fmla="*/ 1196336 h 1253820"/>
                <a:gd name="connsiteX4-189" fmla="*/ 410370 w 821554"/>
                <a:gd name="connsiteY4-190" fmla="*/ 1253820 h 1253820"/>
                <a:gd name="connsiteX5-191" fmla="*/ 310332 w 821554"/>
                <a:gd name="connsiteY5-192" fmla="*/ 1193062 h 1253820"/>
                <a:gd name="connsiteX6-193" fmla="*/ 0 w 821554"/>
                <a:gd name="connsiteY6-194" fmla="*/ 623710 h 1253820"/>
                <a:gd name="connsiteX7-195" fmla="*/ 307906 w 821554"/>
                <a:gd name="connsiteY7-196" fmla="*/ 91355 h 1253820"/>
                <a:gd name="connsiteX8-197" fmla="*/ 433275 w 821554"/>
                <a:gd name="connsiteY8-198" fmla="*/ 0 h 1253820"/>
                <a:gd name="connsiteX0-199" fmla="*/ 433290 w 821569"/>
                <a:gd name="connsiteY0-200" fmla="*/ 0 h 1253820"/>
                <a:gd name="connsiteX1-201" fmla="*/ 487877 w 821569"/>
                <a:gd name="connsiteY1-202" fmla="*/ 55429 h 1253820"/>
                <a:gd name="connsiteX2-203" fmla="*/ 820754 w 821569"/>
                <a:gd name="connsiteY2-204" fmla="*/ 623710 h 1253820"/>
                <a:gd name="connsiteX3-205" fmla="*/ 516291 w 821569"/>
                <a:gd name="connsiteY3-206" fmla="*/ 1196336 h 1253820"/>
                <a:gd name="connsiteX4-207" fmla="*/ 410385 w 821569"/>
                <a:gd name="connsiteY4-208" fmla="*/ 1253820 h 1253820"/>
                <a:gd name="connsiteX5-209" fmla="*/ 310347 w 821569"/>
                <a:gd name="connsiteY5-210" fmla="*/ 1193062 h 1253820"/>
                <a:gd name="connsiteX6-211" fmla="*/ 15 w 821569"/>
                <a:gd name="connsiteY6-212" fmla="*/ 623710 h 1253820"/>
                <a:gd name="connsiteX7-213" fmla="*/ 307921 w 821569"/>
                <a:gd name="connsiteY7-214" fmla="*/ 91355 h 1253820"/>
                <a:gd name="connsiteX8-215" fmla="*/ 433290 w 821569"/>
                <a:gd name="connsiteY8-216" fmla="*/ 0 h 1253820"/>
                <a:gd name="connsiteX0-217" fmla="*/ 459559 w 821569"/>
                <a:gd name="connsiteY0-218" fmla="*/ 0 h 1256861"/>
                <a:gd name="connsiteX1-219" fmla="*/ 487877 w 821569"/>
                <a:gd name="connsiteY1-220" fmla="*/ 58470 h 1256861"/>
                <a:gd name="connsiteX2-221" fmla="*/ 820754 w 821569"/>
                <a:gd name="connsiteY2-222" fmla="*/ 626751 h 1256861"/>
                <a:gd name="connsiteX3-223" fmla="*/ 516291 w 821569"/>
                <a:gd name="connsiteY3-224" fmla="*/ 1199377 h 1256861"/>
                <a:gd name="connsiteX4-225" fmla="*/ 410385 w 821569"/>
                <a:gd name="connsiteY4-226" fmla="*/ 1256861 h 1256861"/>
                <a:gd name="connsiteX5-227" fmla="*/ 310347 w 821569"/>
                <a:gd name="connsiteY5-228" fmla="*/ 1196103 h 1256861"/>
                <a:gd name="connsiteX6-229" fmla="*/ 15 w 821569"/>
                <a:gd name="connsiteY6-230" fmla="*/ 626751 h 1256861"/>
                <a:gd name="connsiteX7-231" fmla="*/ 307921 w 821569"/>
                <a:gd name="connsiteY7-232" fmla="*/ 94396 h 1256861"/>
                <a:gd name="connsiteX8-233" fmla="*/ 459559 w 821569"/>
                <a:gd name="connsiteY8-234" fmla="*/ 0 h 1256861"/>
                <a:gd name="connsiteX0-235" fmla="*/ 459559 w 820796"/>
                <a:gd name="connsiteY0-236" fmla="*/ 0 h 1256861"/>
                <a:gd name="connsiteX1-237" fmla="*/ 500409 w 820796"/>
                <a:gd name="connsiteY1-238" fmla="*/ 49306 h 1256861"/>
                <a:gd name="connsiteX2-239" fmla="*/ 820754 w 820796"/>
                <a:gd name="connsiteY2-240" fmla="*/ 626751 h 1256861"/>
                <a:gd name="connsiteX3-241" fmla="*/ 516291 w 820796"/>
                <a:gd name="connsiteY3-242" fmla="*/ 1199377 h 1256861"/>
                <a:gd name="connsiteX4-243" fmla="*/ 410385 w 820796"/>
                <a:gd name="connsiteY4-244" fmla="*/ 1256861 h 1256861"/>
                <a:gd name="connsiteX5-245" fmla="*/ 310347 w 820796"/>
                <a:gd name="connsiteY5-246" fmla="*/ 1196103 h 1256861"/>
                <a:gd name="connsiteX6-247" fmla="*/ 15 w 820796"/>
                <a:gd name="connsiteY6-248" fmla="*/ 626751 h 1256861"/>
                <a:gd name="connsiteX7-249" fmla="*/ 307921 w 820796"/>
                <a:gd name="connsiteY7-250" fmla="*/ 94396 h 1256861"/>
                <a:gd name="connsiteX8-251" fmla="*/ 459559 w 820796"/>
                <a:gd name="connsiteY8-252" fmla="*/ 0 h 1256861"/>
                <a:gd name="connsiteX0-253" fmla="*/ 459559 w 820795"/>
                <a:gd name="connsiteY0-254" fmla="*/ 0 h 1256861"/>
                <a:gd name="connsiteX1-255" fmla="*/ 500409 w 820795"/>
                <a:gd name="connsiteY1-256" fmla="*/ 49306 h 1256861"/>
                <a:gd name="connsiteX2-257" fmla="*/ 820754 w 820795"/>
                <a:gd name="connsiteY2-258" fmla="*/ 626751 h 1256861"/>
                <a:gd name="connsiteX3-259" fmla="*/ 516291 w 820795"/>
                <a:gd name="connsiteY3-260" fmla="*/ 1199377 h 1256861"/>
                <a:gd name="connsiteX4-261" fmla="*/ 410385 w 820795"/>
                <a:gd name="connsiteY4-262" fmla="*/ 1256861 h 1256861"/>
                <a:gd name="connsiteX5-263" fmla="*/ 310347 w 820795"/>
                <a:gd name="connsiteY5-264" fmla="*/ 1196103 h 1256861"/>
                <a:gd name="connsiteX6-265" fmla="*/ 15 w 820795"/>
                <a:gd name="connsiteY6-266" fmla="*/ 626751 h 1256861"/>
                <a:gd name="connsiteX7-267" fmla="*/ 318200 w 820795"/>
                <a:gd name="connsiteY7-268" fmla="*/ 101144 h 1256861"/>
                <a:gd name="connsiteX8-269" fmla="*/ 459559 w 820795"/>
                <a:gd name="connsiteY8-270" fmla="*/ 0 h 1256861"/>
                <a:gd name="connsiteX0-271" fmla="*/ 459558 w 820794"/>
                <a:gd name="connsiteY0-272" fmla="*/ 0 h 1256861"/>
                <a:gd name="connsiteX1-273" fmla="*/ 500408 w 820794"/>
                <a:gd name="connsiteY1-274" fmla="*/ 49306 h 1256861"/>
                <a:gd name="connsiteX2-275" fmla="*/ 820753 w 820794"/>
                <a:gd name="connsiteY2-276" fmla="*/ 626751 h 1256861"/>
                <a:gd name="connsiteX3-277" fmla="*/ 516290 w 820794"/>
                <a:gd name="connsiteY3-278" fmla="*/ 1199377 h 1256861"/>
                <a:gd name="connsiteX4-279" fmla="*/ 410384 w 820794"/>
                <a:gd name="connsiteY4-280" fmla="*/ 1256861 h 1256861"/>
                <a:gd name="connsiteX5-281" fmla="*/ 328293 w 820794"/>
                <a:gd name="connsiteY5-282" fmla="*/ 1196293 h 1256861"/>
                <a:gd name="connsiteX6-283" fmla="*/ 14 w 820794"/>
                <a:gd name="connsiteY6-284" fmla="*/ 626751 h 1256861"/>
                <a:gd name="connsiteX7-285" fmla="*/ 318199 w 820794"/>
                <a:gd name="connsiteY7-286" fmla="*/ 101144 h 1256861"/>
                <a:gd name="connsiteX8-287" fmla="*/ 459558 w 820794"/>
                <a:gd name="connsiteY8-288" fmla="*/ 0 h 1256861"/>
                <a:gd name="connsiteX0-289" fmla="*/ 459558 w 820865"/>
                <a:gd name="connsiteY0-290" fmla="*/ 0 h 1256861"/>
                <a:gd name="connsiteX1-291" fmla="*/ 500408 w 820865"/>
                <a:gd name="connsiteY1-292" fmla="*/ 49306 h 1256861"/>
                <a:gd name="connsiteX2-293" fmla="*/ 820753 w 820865"/>
                <a:gd name="connsiteY2-294" fmla="*/ 626751 h 1256861"/>
                <a:gd name="connsiteX3-295" fmla="*/ 525916 w 820865"/>
                <a:gd name="connsiteY3-296" fmla="*/ 1202798 h 1256861"/>
                <a:gd name="connsiteX4-297" fmla="*/ 410384 w 820865"/>
                <a:gd name="connsiteY4-298" fmla="*/ 1256861 h 1256861"/>
                <a:gd name="connsiteX5-299" fmla="*/ 328293 w 820865"/>
                <a:gd name="connsiteY5-300" fmla="*/ 1196293 h 1256861"/>
                <a:gd name="connsiteX6-301" fmla="*/ 14 w 820865"/>
                <a:gd name="connsiteY6-302" fmla="*/ 626751 h 1256861"/>
                <a:gd name="connsiteX7-303" fmla="*/ 318199 w 820865"/>
                <a:gd name="connsiteY7-304" fmla="*/ 101144 h 1256861"/>
                <a:gd name="connsiteX8-305" fmla="*/ 459558 w 820865"/>
                <a:gd name="connsiteY8-306" fmla="*/ 0 h 1256861"/>
                <a:gd name="connsiteX0-307" fmla="*/ 459558 w 820865"/>
                <a:gd name="connsiteY0-308" fmla="*/ 0 h 1256861"/>
                <a:gd name="connsiteX1-309" fmla="*/ 500408 w 820865"/>
                <a:gd name="connsiteY1-310" fmla="*/ 49306 h 1256861"/>
                <a:gd name="connsiteX2-311" fmla="*/ 820753 w 820865"/>
                <a:gd name="connsiteY2-312" fmla="*/ 626751 h 1256861"/>
                <a:gd name="connsiteX3-313" fmla="*/ 525916 w 820865"/>
                <a:gd name="connsiteY3-314" fmla="*/ 1202798 h 1256861"/>
                <a:gd name="connsiteX4-315" fmla="*/ 410384 w 820865"/>
                <a:gd name="connsiteY4-316" fmla="*/ 1256861 h 1256861"/>
                <a:gd name="connsiteX5-317" fmla="*/ 328293 w 820865"/>
                <a:gd name="connsiteY5-318" fmla="*/ 1196293 h 1256861"/>
                <a:gd name="connsiteX6-319" fmla="*/ 14 w 820865"/>
                <a:gd name="connsiteY6-320" fmla="*/ 626751 h 1256861"/>
                <a:gd name="connsiteX7-321" fmla="*/ 318199 w 820865"/>
                <a:gd name="connsiteY7-322" fmla="*/ 101144 h 1256861"/>
                <a:gd name="connsiteX8-323" fmla="*/ 459558 w 820865"/>
                <a:gd name="connsiteY8-324" fmla="*/ 0 h 1256861"/>
                <a:gd name="connsiteX0-325" fmla="*/ 459558 w 820865"/>
                <a:gd name="connsiteY0-326" fmla="*/ 0 h 1275566"/>
                <a:gd name="connsiteX1-327" fmla="*/ 500408 w 820865"/>
                <a:gd name="connsiteY1-328" fmla="*/ 49306 h 1275566"/>
                <a:gd name="connsiteX2-329" fmla="*/ 820753 w 820865"/>
                <a:gd name="connsiteY2-330" fmla="*/ 626751 h 1275566"/>
                <a:gd name="connsiteX3-331" fmla="*/ 525916 w 820865"/>
                <a:gd name="connsiteY3-332" fmla="*/ 1202798 h 1275566"/>
                <a:gd name="connsiteX4-333" fmla="*/ 421217 w 820865"/>
                <a:gd name="connsiteY4-334" fmla="*/ 1275566 h 1275566"/>
                <a:gd name="connsiteX5-335" fmla="*/ 328293 w 820865"/>
                <a:gd name="connsiteY5-336" fmla="*/ 1196293 h 1275566"/>
                <a:gd name="connsiteX6-337" fmla="*/ 14 w 820865"/>
                <a:gd name="connsiteY6-338" fmla="*/ 626751 h 1275566"/>
                <a:gd name="connsiteX7-339" fmla="*/ 318199 w 820865"/>
                <a:gd name="connsiteY7-340" fmla="*/ 101144 h 1275566"/>
                <a:gd name="connsiteX8-341" fmla="*/ 459558 w 820865"/>
                <a:gd name="connsiteY8-342" fmla="*/ 0 h 1275566"/>
                <a:gd name="connsiteX0-343" fmla="*/ 459558 w 820865"/>
                <a:gd name="connsiteY0-344" fmla="*/ 0 h 1275566"/>
                <a:gd name="connsiteX1-345" fmla="*/ 500408 w 820865"/>
                <a:gd name="connsiteY1-346" fmla="*/ 49306 h 1275566"/>
                <a:gd name="connsiteX2-347" fmla="*/ 820753 w 820865"/>
                <a:gd name="connsiteY2-348" fmla="*/ 626751 h 1275566"/>
                <a:gd name="connsiteX3-349" fmla="*/ 525916 w 820865"/>
                <a:gd name="connsiteY3-350" fmla="*/ 1202798 h 1275566"/>
                <a:gd name="connsiteX4-351" fmla="*/ 421217 w 820865"/>
                <a:gd name="connsiteY4-352" fmla="*/ 1275566 h 1275566"/>
                <a:gd name="connsiteX5-353" fmla="*/ 328293 w 820865"/>
                <a:gd name="connsiteY5-354" fmla="*/ 1196293 h 1275566"/>
                <a:gd name="connsiteX6-355" fmla="*/ 14 w 820865"/>
                <a:gd name="connsiteY6-356" fmla="*/ 626751 h 1275566"/>
                <a:gd name="connsiteX7-357" fmla="*/ 318199 w 820865"/>
                <a:gd name="connsiteY7-358" fmla="*/ 101144 h 1275566"/>
                <a:gd name="connsiteX8-359" fmla="*/ 459558 w 820865"/>
                <a:gd name="connsiteY8-360" fmla="*/ 0 h 1275566"/>
                <a:gd name="connsiteX0-361" fmla="*/ 438815 w 820865"/>
                <a:gd name="connsiteY0-362" fmla="*/ 0 h 1276220"/>
                <a:gd name="connsiteX1-363" fmla="*/ 500408 w 820865"/>
                <a:gd name="connsiteY1-364" fmla="*/ 49960 h 1276220"/>
                <a:gd name="connsiteX2-365" fmla="*/ 820753 w 820865"/>
                <a:gd name="connsiteY2-366" fmla="*/ 627405 h 1276220"/>
                <a:gd name="connsiteX3-367" fmla="*/ 525916 w 820865"/>
                <a:gd name="connsiteY3-368" fmla="*/ 1203452 h 1276220"/>
                <a:gd name="connsiteX4-369" fmla="*/ 421217 w 820865"/>
                <a:gd name="connsiteY4-370" fmla="*/ 1276220 h 1276220"/>
                <a:gd name="connsiteX5-371" fmla="*/ 328293 w 820865"/>
                <a:gd name="connsiteY5-372" fmla="*/ 1196947 h 1276220"/>
                <a:gd name="connsiteX6-373" fmla="*/ 14 w 820865"/>
                <a:gd name="connsiteY6-374" fmla="*/ 627405 h 1276220"/>
                <a:gd name="connsiteX7-375" fmla="*/ 318199 w 820865"/>
                <a:gd name="connsiteY7-376" fmla="*/ 101798 h 1276220"/>
                <a:gd name="connsiteX8-377" fmla="*/ 438815 w 820865"/>
                <a:gd name="connsiteY8-378" fmla="*/ 0 h 1276220"/>
                <a:gd name="connsiteX0-379" fmla="*/ 438815 w 820865"/>
                <a:gd name="connsiteY0-380" fmla="*/ 0 h 1266560"/>
                <a:gd name="connsiteX1-381" fmla="*/ 500408 w 820865"/>
                <a:gd name="connsiteY1-382" fmla="*/ 49960 h 1266560"/>
                <a:gd name="connsiteX2-383" fmla="*/ 820753 w 820865"/>
                <a:gd name="connsiteY2-384" fmla="*/ 627405 h 1266560"/>
                <a:gd name="connsiteX3-385" fmla="*/ 525916 w 820865"/>
                <a:gd name="connsiteY3-386" fmla="*/ 1203452 h 1266560"/>
                <a:gd name="connsiteX4-387" fmla="*/ 446146 w 820865"/>
                <a:gd name="connsiteY4-388" fmla="*/ 1266560 h 1266560"/>
                <a:gd name="connsiteX5-389" fmla="*/ 328293 w 820865"/>
                <a:gd name="connsiteY5-390" fmla="*/ 1196947 h 1266560"/>
                <a:gd name="connsiteX6-391" fmla="*/ 14 w 820865"/>
                <a:gd name="connsiteY6-392" fmla="*/ 627405 h 1266560"/>
                <a:gd name="connsiteX7-393" fmla="*/ 318199 w 820865"/>
                <a:gd name="connsiteY7-394" fmla="*/ 101798 h 1266560"/>
                <a:gd name="connsiteX8-395" fmla="*/ 438815 w 820865"/>
                <a:gd name="connsiteY8-396" fmla="*/ 0 h 1266560"/>
                <a:gd name="connsiteX0-397" fmla="*/ 438815 w 821234"/>
                <a:gd name="connsiteY0-398" fmla="*/ 0 h 1266560"/>
                <a:gd name="connsiteX1-399" fmla="*/ 500408 w 821234"/>
                <a:gd name="connsiteY1-400" fmla="*/ 49960 h 1266560"/>
                <a:gd name="connsiteX2-401" fmla="*/ 820753 w 821234"/>
                <a:gd name="connsiteY2-402" fmla="*/ 627405 h 1266560"/>
                <a:gd name="connsiteX3-403" fmla="*/ 549693 w 821234"/>
                <a:gd name="connsiteY3-404" fmla="*/ 1208811 h 1266560"/>
                <a:gd name="connsiteX4-405" fmla="*/ 446146 w 821234"/>
                <a:gd name="connsiteY4-406" fmla="*/ 1266560 h 1266560"/>
                <a:gd name="connsiteX5-407" fmla="*/ 328293 w 821234"/>
                <a:gd name="connsiteY5-408" fmla="*/ 1196947 h 1266560"/>
                <a:gd name="connsiteX6-409" fmla="*/ 14 w 821234"/>
                <a:gd name="connsiteY6-410" fmla="*/ 627405 h 1266560"/>
                <a:gd name="connsiteX7-411" fmla="*/ 318199 w 821234"/>
                <a:gd name="connsiteY7-412" fmla="*/ 101798 h 1266560"/>
                <a:gd name="connsiteX8-413" fmla="*/ 438815 w 821234"/>
                <a:gd name="connsiteY8-414" fmla="*/ 0 h 1266560"/>
                <a:gd name="connsiteX0-415" fmla="*/ 438815 w 821148"/>
                <a:gd name="connsiteY0-416" fmla="*/ 0 h 1266560"/>
                <a:gd name="connsiteX1-417" fmla="*/ 500408 w 821148"/>
                <a:gd name="connsiteY1-418" fmla="*/ 49960 h 1266560"/>
                <a:gd name="connsiteX2-419" fmla="*/ 820753 w 821148"/>
                <a:gd name="connsiteY2-420" fmla="*/ 627405 h 1266560"/>
                <a:gd name="connsiteX3-421" fmla="*/ 549693 w 821148"/>
                <a:gd name="connsiteY3-422" fmla="*/ 1208811 h 1266560"/>
                <a:gd name="connsiteX4-423" fmla="*/ 446146 w 821148"/>
                <a:gd name="connsiteY4-424" fmla="*/ 1266560 h 1266560"/>
                <a:gd name="connsiteX5-425" fmla="*/ 328293 w 821148"/>
                <a:gd name="connsiteY5-426" fmla="*/ 1196947 h 1266560"/>
                <a:gd name="connsiteX6-427" fmla="*/ 14 w 821148"/>
                <a:gd name="connsiteY6-428" fmla="*/ 627405 h 1266560"/>
                <a:gd name="connsiteX7-429" fmla="*/ 318199 w 821148"/>
                <a:gd name="connsiteY7-430" fmla="*/ 101798 h 1266560"/>
                <a:gd name="connsiteX8-431" fmla="*/ 438815 w 821148"/>
                <a:gd name="connsiteY8-432" fmla="*/ 0 h 1266560"/>
                <a:gd name="connsiteX0-433" fmla="*/ 438815 w 821263"/>
                <a:gd name="connsiteY0-434" fmla="*/ 0 h 1266560"/>
                <a:gd name="connsiteX1-435" fmla="*/ 500408 w 821263"/>
                <a:gd name="connsiteY1-436" fmla="*/ 49960 h 1266560"/>
                <a:gd name="connsiteX2-437" fmla="*/ 820753 w 821263"/>
                <a:gd name="connsiteY2-438" fmla="*/ 627405 h 1266560"/>
                <a:gd name="connsiteX3-439" fmla="*/ 555529 w 821263"/>
                <a:gd name="connsiteY3-440" fmla="*/ 1215755 h 1266560"/>
                <a:gd name="connsiteX4-441" fmla="*/ 446146 w 821263"/>
                <a:gd name="connsiteY4-442" fmla="*/ 1266560 h 1266560"/>
                <a:gd name="connsiteX5-443" fmla="*/ 328293 w 821263"/>
                <a:gd name="connsiteY5-444" fmla="*/ 1196947 h 1266560"/>
                <a:gd name="connsiteX6-445" fmla="*/ 14 w 821263"/>
                <a:gd name="connsiteY6-446" fmla="*/ 627405 h 1266560"/>
                <a:gd name="connsiteX7-447" fmla="*/ 318199 w 821263"/>
                <a:gd name="connsiteY7-448" fmla="*/ 101798 h 1266560"/>
                <a:gd name="connsiteX8-449" fmla="*/ 438815 w 821263"/>
                <a:gd name="connsiteY8-450" fmla="*/ 0 h 1266560"/>
                <a:gd name="connsiteX0-451" fmla="*/ 438815 w 818475"/>
                <a:gd name="connsiteY0-452" fmla="*/ 0 h 1266560"/>
                <a:gd name="connsiteX1-453" fmla="*/ 500408 w 818475"/>
                <a:gd name="connsiteY1-454" fmla="*/ 49960 h 1266560"/>
                <a:gd name="connsiteX2-455" fmla="*/ 817954 w 818475"/>
                <a:gd name="connsiteY2-456" fmla="*/ 625166 h 1266560"/>
                <a:gd name="connsiteX3-457" fmla="*/ 555529 w 818475"/>
                <a:gd name="connsiteY3-458" fmla="*/ 1215755 h 1266560"/>
                <a:gd name="connsiteX4-459" fmla="*/ 446146 w 818475"/>
                <a:gd name="connsiteY4-460" fmla="*/ 1266560 h 1266560"/>
                <a:gd name="connsiteX5-461" fmla="*/ 328293 w 818475"/>
                <a:gd name="connsiteY5-462" fmla="*/ 1196947 h 1266560"/>
                <a:gd name="connsiteX6-463" fmla="*/ 14 w 818475"/>
                <a:gd name="connsiteY6-464" fmla="*/ 627405 h 1266560"/>
                <a:gd name="connsiteX7-465" fmla="*/ 318199 w 818475"/>
                <a:gd name="connsiteY7-466" fmla="*/ 101798 h 1266560"/>
                <a:gd name="connsiteX8-467" fmla="*/ 438815 w 818475"/>
                <a:gd name="connsiteY8-468" fmla="*/ 0 h 126656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8475" h="1266560">
                  <a:moveTo>
                    <a:pt x="438815" y="0"/>
                  </a:moveTo>
                  <a:lnTo>
                    <a:pt x="500408" y="49960"/>
                  </a:lnTo>
                  <a:cubicBezTo>
                    <a:pt x="673856" y="189728"/>
                    <a:pt x="808767" y="430867"/>
                    <a:pt x="817954" y="625166"/>
                  </a:cubicBezTo>
                  <a:cubicBezTo>
                    <a:pt x="827141" y="819465"/>
                    <a:pt x="714031" y="1085845"/>
                    <a:pt x="555529" y="1215755"/>
                  </a:cubicBezTo>
                  <a:cubicBezTo>
                    <a:pt x="520629" y="1240011"/>
                    <a:pt x="495435" y="1251752"/>
                    <a:pt x="446146" y="1266560"/>
                  </a:cubicBezTo>
                  <a:lnTo>
                    <a:pt x="328293" y="1196947"/>
                  </a:lnTo>
                  <a:cubicBezTo>
                    <a:pt x="144602" y="1072848"/>
                    <a:pt x="-1633" y="862856"/>
                    <a:pt x="14" y="627405"/>
                  </a:cubicBezTo>
                  <a:cubicBezTo>
                    <a:pt x="32799" y="412939"/>
                    <a:pt x="156485" y="244322"/>
                    <a:pt x="318199" y="101798"/>
                  </a:cubicBezTo>
                  <a:lnTo>
                    <a:pt x="438815" y="0"/>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bg1"/>
                  </a:solidFill>
                  <a:latin typeface="幼圆" panose="02010509060101010101" pitchFamily="49" charset="-122"/>
                  <a:ea typeface="幼圆" panose="02010509060101010101" pitchFamily="49" charset="-122"/>
                </a:rPr>
                <a:t>新产品</a:t>
              </a:r>
            </a:p>
          </p:txBody>
        </p:sp>
        <p:sp>
          <p:nvSpPr>
            <p:cNvPr id="8" name="任意多边形 7"/>
            <p:cNvSpPr/>
            <p:nvPr/>
          </p:nvSpPr>
          <p:spPr>
            <a:xfrm>
              <a:off x="3941570" y="2044710"/>
              <a:ext cx="969196" cy="3113463"/>
            </a:xfrm>
            <a:custGeom>
              <a:avLst/>
              <a:gdLst>
                <a:gd name="connsiteX0" fmla="*/ 540542 w 971549"/>
                <a:gd name="connsiteY0" fmla="*/ 0 h 3121025"/>
                <a:gd name="connsiteX1" fmla="*/ 447674 w 971549"/>
                <a:gd name="connsiteY1" fmla="*/ 916781 h 3121025"/>
                <a:gd name="connsiteX2" fmla="*/ 440997 w 971549"/>
                <a:gd name="connsiteY2" fmla="*/ 913656 h 3121025"/>
                <a:gd name="connsiteX3" fmla="*/ 417204 w 971549"/>
                <a:gd name="connsiteY3" fmla="*/ 1251512 h 3121025"/>
                <a:gd name="connsiteX4" fmla="*/ 470694 w 971549"/>
                <a:gd name="connsiteY4" fmla="*/ 1046163 h 3121025"/>
                <a:gd name="connsiteX5" fmla="*/ 554037 w 971549"/>
                <a:gd name="connsiteY5" fmla="*/ 781050 h 3121025"/>
                <a:gd name="connsiteX6" fmla="*/ 617537 w 971549"/>
                <a:gd name="connsiteY6" fmla="*/ 876300 h 3121025"/>
                <a:gd name="connsiteX7" fmla="*/ 506412 w 971549"/>
                <a:gd name="connsiteY7" fmla="*/ 1419225 h 3121025"/>
                <a:gd name="connsiteX8" fmla="*/ 503554 w 971549"/>
                <a:gd name="connsiteY8" fmla="*/ 1416281 h 3121025"/>
                <a:gd name="connsiteX9" fmla="*/ 510877 w 971549"/>
                <a:gd name="connsiteY9" fmla="*/ 1641475 h 3121025"/>
                <a:gd name="connsiteX10" fmla="*/ 554037 w 971549"/>
                <a:gd name="connsiteY10" fmla="*/ 2346325 h 3121025"/>
                <a:gd name="connsiteX11" fmla="*/ 651669 w 971549"/>
                <a:gd name="connsiteY11" fmla="*/ 2726531 h 3121025"/>
                <a:gd name="connsiteX12" fmla="*/ 694279 w 971549"/>
                <a:gd name="connsiteY12" fmla="*/ 2836944 h 3121025"/>
                <a:gd name="connsiteX13" fmla="*/ 709612 w 971549"/>
                <a:gd name="connsiteY13" fmla="*/ 2771775 h 3121025"/>
                <a:gd name="connsiteX14" fmla="*/ 814387 w 971549"/>
                <a:gd name="connsiteY14" fmla="*/ 2471738 h 3121025"/>
                <a:gd name="connsiteX15" fmla="*/ 971549 w 971549"/>
                <a:gd name="connsiteY15" fmla="*/ 2512219 h 3121025"/>
                <a:gd name="connsiteX16" fmla="*/ 928687 w 971549"/>
                <a:gd name="connsiteY16" fmla="*/ 2543175 h 3121025"/>
                <a:gd name="connsiteX17" fmla="*/ 812006 w 971549"/>
                <a:gd name="connsiteY17" fmla="*/ 2883693 h 3121025"/>
                <a:gd name="connsiteX18" fmla="*/ 787597 w 971549"/>
                <a:gd name="connsiteY18" fmla="*/ 3067874 h 3121025"/>
                <a:gd name="connsiteX19" fmla="*/ 801687 w 971549"/>
                <a:gd name="connsiteY19" fmla="*/ 3101975 h 3121025"/>
                <a:gd name="connsiteX20" fmla="*/ 420687 w 971549"/>
                <a:gd name="connsiteY20" fmla="*/ 3121025 h 3121025"/>
                <a:gd name="connsiteX21" fmla="*/ 230187 w 971549"/>
                <a:gd name="connsiteY21" fmla="*/ 2219325 h 3121025"/>
                <a:gd name="connsiteX22" fmla="*/ 230269 w 971549"/>
                <a:gd name="connsiteY22" fmla="*/ 2219256 h 3121025"/>
                <a:gd name="connsiteX23" fmla="*/ 90487 w 971549"/>
                <a:gd name="connsiteY23" fmla="*/ 2085975 h 3121025"/>
                <a:gd name="connsiteX24" fmla="*/ 0 w 971549"/>
                <a:gd name="connsiteY24" fmla="*/ 2043113 h 3121025"/>
                <a:gd name="connsiteX25" fmla="*/ 104775 w 971549"/>
                <a:gd name="connsiteY25" fmla="*/ 1938338 h 3121025"/>
                <a:gd name="connsiteX26" fmla="*/ 311975 w 971549"/>
                <a:gd name="connsiteY26" fmla="*/ 2141393 h 3121025"/>
                <a:gd name="connsiteX27" fmla="*/ 298958 w 971549"/>
                <a:gd name="connsiteY27" fmla="*/ 2003425 h 3121025"/>
                <a:gd name="connsiteX28" fmla="*/ 325437 w 971549"/>
                <a:gd name="connsiteY28" fmla="*/ 981075 h 3121025"/>
                <a:gd name="connsiteX29" fmla="*/ 328381 w 971549"/>
                <a:gd name="connsiteY29" fmla="*/ 961942 h 3121025"/>
                <a:gd name="connsiteX30" fmla="*/ 264021 w 971549"/>
                <a:gd name="connsiteY30" fmla="*/ 839391 h 3121025"/>
                <a:gd name="connsiteX31" fmla="*/ 176212 w 971549"/>
                <a:gd name="connsiteY31" fmla="*/ 661987 h 3121025"/>
                <a:gd name="connsiteX32" fmla="*/ 219075 w 971549"/>
                <a:gd name="connsiteY32" fmla="*/ 614363 h 3121025"/>
                <a:gd name="connsiteX33" fmla="*/ 340076 w 971549"/>
                <a:gd name="connsiteY33" fmla="*/ 822986 h 3121025"/>
                <a:gd name="connsiteX34" fmla="*/ 421480 w 971549"/>
                <a:gd name="connsiteY34" fmla="*/ 42863 h 3121025"/>
                <a:gd name="connsiteX0-1" fmla="*/ 540542 w 971549"/>
                <a:gd name="connsiteY0-2" fmla="*/ 0 h 3121025"/>
                <a:gd name="connsiteX1-3" fmla="*/ 447674 w 971549"/>
                <a:gd name="connsiteY1-4" fmla="*/ 916781 h 3121025"/>
                <a:gd name="connsiteX2-5" fmla="*/ 440997 w 971549"/>
                <a:gd name="connsiteY2-6" fmla="*/ 913656 h 3121025"/>
                <a:gd name="connsiteX3-7" fmla="*/ 417204 w 971549"/>
                <a:gd name="connsiteY3-8" fmla="*/ 1251512 h 3121025"/>
                <a:gd name="connsiteX4-9" fmla="*/ 470694 w 971549"/>
                <a:gd name="connsiteY4-10" fmla="*/ 1046163 h 3121025"/>
                <a:gd name="connsiteX5-11" fmla="*/ 554037 w 971549"/>
                <a:gd name="connsiteY5-12" fmla="*/ 781050 h 3121025"/>
                <a:gd name="connsiteX6-13" fmla="*/ 617537 w 971549"/>
                <a:gd name="connsiteY6-14" fmla="*/ 876300 h 3121025"/>
                <a:gd name="connsiteX7-15" fmla="*/ 506412 w 971549"/>
                <a:gd name="connsiteY7-16" fmla="*/ 1419225 h 3121025"/>
                <a:gd name="connsiteX8-17" fmla="*/ 503554 w 971549"/>
                <a:gd name="connsiteY8-18" fmla="*/ 1416281 h 3121025"/>
                <a:gd name="connsiteX9-19" fmla="*/ 510877 w 971549"/>
                <a:gd name="connsiteY9-20" fmla="*/ 1641475 h 3121025"/>
                <a:gd name="connsiteX10-21" fmla="*/ 554037 w 971549"/>
                <a:gd name="connsiteY10-22" fmla="*/ 2346325 h 3121025"/>
                <a:gd name="connsiteX11-23" fmla="*/ 651669 w 971549"/>
                <a:gd name="connsiteY11-24" fmla="*/ 2726531 h 3121025"/>
                <a:gd name="connsiteX12-25" fmla="*/ 694279 w 971549"/>
                <a:gd name="connsiteY12-26" fmla="*/ 2836944 h 3121025"/>
                <a:gd name="connsiteX13-27" fmla="*/ 709612 w 971549"/>
                <a:gd name="connsiteY13-28" fmla="*/ 2771775 h 3121025"/>
                <a:gd name="connsiteX14-29" fmla="*/ 814387 w 971549"/>
                <a:gd name="connsiteY14-30" fmla="*/ 2471738 h 3121025"/>
                <a:gd name="connsiteX15-31" fmla="*/ 971549 w 971549"/>
                <a:gd name="connsiteY15-32" fmla="*/ 2512219 h 3121025"/>
                <a:gd name="connsiteX16-33" fmla="*/ 928687 w 971549"/>
                <a:gd name="connsiteY16-34" fmla="*/ 2543175 h 3121025"/>
                <a:gd name="connsiteX17-35" fmla="*/ 812006 w 971549"/>
                <a:gd name="connsiteY17-36" fmla="*/ 2883693 h 3121025"/>
                <a:gd name="connsiteX18-37" fmla="*/ 787597 w 971549"/>
                <a:gd name="connsiteY18-38" fmla="*/ 3067874 h 3121025"/>
                <a:gd name="connsiteX19-39" fmla="*/ 801687 w 971549"/>
                <a:gd name="connsiteY19-40" fmla="*/ 3101975 h 3121025"/>
                <a:gd name="connsiteX20-41" fmla="*/ 420687 w 971549"/>
                <a:gd name="connsiteY20-42" fmla="*/ 3121025 h 3121025"/>
                <a:gd name="connsiteX21-43" fmla="*/ 230187 w 971549"/>
                <a:gd name="connsiteY21-44" fmla="*/ 2219325 h 3121025"/>
                <a:gd name="connsiteX22-45" fmla="*/ 230269 w 971549"/>
                <a:gd name="connsiteY22-46" fmla="*/ 2219256 h 3121025"/>
                <a:gd name="connsiteX23-47" fmla="*/ 90487 w 971549"/>
                <a:gd name="connsiteY23-48" fmla="*/ 2085975 h 3121025"/>
                <a:gd name="connsiteX24-49" fmla="*/ 0 w 971549"/>
                <a:gd name="connsiteY24-50" fmla="*/ 2043113 h 3121025"/>
                <a:gd name="connsiteX25-51" fmla="*/ 104775 w 971549"/>
                <a:gd name="connsiteY25-52" fmla="*/ 1938338 h 3121025"/>
                <a:gd name="connsiteX26-53" fmla="*/ 311975 w 971549"/>
                <a:gd name="connsiteY26-54" fmla="*/ 2141393 h 3121025"/>
                <a:gd name="connsiteX27-55" fmla="*/ 298958 w 971549"/>
                <a:gd name="connsiteY27-56" fmla="*/ 2003425 h 3121025"/>
                <a:gd name="connsiteX28-57" fmla="*/ 325437 w 971549"/>
                <a:gd name="connsiteY28-58" fmla="*/ 981075 h 3121025"/>
                <a:gd name="connsiteX29-59" fmla="*/ 328381 w 971549"/>
                <a:gd name="connsiteY29-60" fmla="*/ 961942 h 3121025"/>
                <a:gd name="connsiteX30-61" fmla="*/ 264021 w 971549"/>
                <a:gd name="connsiteY30-62" fmla="*/ 839391 h 3121025"/>
                <a:gd name="connsiteX31-63" fmla="*/ 176212 w 971549"/>
                <a:gd name="connsiteY31-64" fmla="*/ 661987 h 3121025"/>
                <a:gd name="connsiteX32-65" fmla="*/ 219075 w 971549"/>
                <a:gd name="connsiteY32-66" fmla="*/ 614363 h 3121025"/>
                <a:gd name="connsiteX33-67" fmla="*/ 340076 w 971549"/>
                <a:gd name="connsiteY33-68" fmla="*/ 822986 h 3121025"/>
                <a:gd name="connsiteX34-69" fmla="*/ 421480 w 971549"/>
                <a:gd name="connsiteY34-70" fmla="*/ 42863 h 3121025"/>
                <a:gd name="connsiteX35" fmla="*/ 540542 w 971549"/>
                <a:gd name="connsiteY35" fmla="*/ 0 h 3121025"/>
                <a:gd name="connsiteX0-71" fmla="*/ 540542 w 971549"/>
                <a:gd name="connsiteY0-72" fmla="*/ 0 h 3121025"/>
                <a:gd name="connsiteX1-73" fmla="*/ 447674 w 971549"/>
                <a:gd name="connsiteY1-74" fmla="*/ 916781 h 3121025"/>
                <a:gd name="connsiteX2-75" fmla="*/ 440997 w 971549"/>
                <a:gd name="connsiteY2-76" fmla="*/ 913656 h 3121025"/>
                <a:gd name="connsiteX3-77" fmla="*/ 417204 w 971549"/>
                <a:gd name="connsiteY3-78" fmla="*/ 1251512 h 3121025"/>
                <a:gd name="connsiteX4-79" fmla="*/ 470694 w 971549"/>
                <a:gd name="connsiteY4-80" fmla="*/ 1046163 h 3121025"/>
                <a:gd name="connsiteX5-81" fmla="*/ 554037 w 971549"/>
                <a:gd name="connsiteY5-82" fmla="*/ 781050 h 3121025"/>
                <a:gd name="connsiteX6-83" fmla="*/ 617537 w 971549"/>
                <a:gd name="connsiteY6-84" fmla="*/ 876300 h 3121025"/>
                <a:gd name="connsiteX7-85" fmla="*/ 506412 w 971549"/>
                <a:gd name="connsiteY7-86" fmla="*/ 1419225 h 3121025"/>
                <a:gd name="connsiteX8-87" fmla="*/ 503554 w 971549"/>
                <a:gd name="connsiteY8-88" fmla="*/ 1416281 h 3121025"/>
                <a:gd name="connsiteX9-89" fmla="*/ 510877 w 971549"/>
                <a:gd name="connsiteY9-90" fmla="*/ 1641475 h 3121025"/>
                <a:gd name="connsiteX10-91" fmla="*/ 554037 w 971549"/>
                <a:gd name="connsiteY10-92" fmla="*/ 2346325 h 3121025"/>
                <a:gd name="connsiteX11-93" fmla="*/ 651669 w 971549"/>
                <a:gd name="connsiteY11-94" fmla="*/ 2726531 h 3121025"/>
                <a:gd name="connsiteX12-95" fmla="*/ 694279 w 971549"/>
                <a:gd name="connsiteY12-96" fmla="*/ 2836944 h 3121025"/>
                <a:gd name="connsiteX13-97" fmla="*/ 709612 w 971549"/>
                <a:gd name="connsiteY13-98" fmla="*/ 2771775 h 3121025"/>
                <a:gd name="connsiteX14-99" fmla="*/ 814387 w 971549"/>
                <a:gd name="connsiteY14-100" fmla="*/ 2471738 h 3121025"/>
                <a:gd name="connsiteX15-101" fmla="*/ 971549 w 971549"/>
                <a:gd name="connsiteY15-102" fmla="*/ 2512219 h 3121025"/>
                <a:gd name="connsiteX16-103" fmla="*/ 928687 w 971549"/>
                <a:gd name="connsiteY16-104" fmla="*/ 2543175 h 3121025"/>
                <a:gd name="connsiteX17-105" fmla="*/ 812006 w 971549"/>
                <a:gd name="connsiteY17-106" fmla="*/ 2883693 h 3121025"/>
                <a:gd name="connsiteX18-107" fmla="*/ 787597 w 971549"/>
                <a:gd name="connsiteY18-108" fmla="*/ 3067874 h 3121025"/>
                <a:gd name="connsiteX19-109" fmla="*/ 801687 w 971549"/>
                <a:gd name="connsiteY19-110" fmla="*/ 3101975 h 3121025"/>
                <a:gd name="connsiteX20-111" fmla="*/ 420687 w 971549"/>
                <a:gd name="connsiteY20-112" fmla="*/ 3121025 h 3121025"/>
                <a:gd name="connsiteX21-113" fmla="*/ 230187 w 971549"/>
                <a:gd name="connsiteY21-114" fmla="*/ 2219325 h 3121025"/>
                <a:gd name="connsiteX22-115" fmla="*/ 230269 w 971549"/>
                <a:gd name="connsiteY22-116" fmla="*/ 2219256 h 3121025"/>
                <a:gd name="connsiteX23-117" fmla="*/ 90487 w 971549"/>
                <a:gd name="connsiteY23-118" fmla="*/ 2085975 h 3121025"/>
                <a:gd name="connsiteX24-119" fmla="*/ 0 w 971549"/>
                <a:gd name="connsiteY24-120" fmla="*/ 2043113 h 3121025"/>
                <a:gd name="connsiteX25-121" fmla="*/ 104775 w 971549"/>
                <a:gd name="connsiteY25-122" fmla="*/ 1938338 h 3121025"/>
                <a:gd name="connsiteX26-123" fmla="*/ 311975 w 971549"/>
                <a:gd name="connsiteY26-124" fmla="*/ 2141393 h 3121025"/>
                <a:gd name="connsiteX27-125" fmla="*/ 298958 w 971549"/>
                <a:gd name="connsiteY27-126" fmla="*/ 2003425 h 3121025"/>
                <a:gd name="connsiteX28-127" fmla="*/ 325437 w 971549"/>
                <a:gd name="connsiteY28-128" fmla="*/ 981075 h 3121025"/>
                <a:gd name="connsiteX29-129" fmla="*/ 328381 w 971549"/>
                <a:gd name="connsiteY29-130" fmla="*/ 961942 h 3121025"/>
                <a:gd name="connsiteX30-131" fmla="*/ 264021 w 971549"/>
                <a:gd name="connsiteY30-132" fmla="*/ 839391 h 3121025"/>
                <a:gd name="connsiteX31-133" fmla="*/ 176212 w 971549"/>
                <a:gd name="connsiteY31-134" fmla="*/ 661987 h 3121025"/>
                <a:gd name="connsiteX32-135" fmla="*/ 219075 w 971549"/>
                <a:gd name="connsiteY32-136" fmla="*/ 614363 h 3121025"/>
                <a:gd name="connsiteX33-137" fmla="*/ 340076 w 971549"/>
                <a:gd name="connsiteY33-138" fmla="*/ 822986 h 3121025"/>
                <a:gd name="connsiteX34-139" fmla="*/ 421480 w 971549"/>
                <a:gd name="connsiteY34-140" fmla="*/ 42863 h 3121025"/>
                <a:gd name="connsiteX35-141" fmla="*/ 540542 w 971549"/>
                <a:gd name="connsiteY35-142" fmla="*/ 0 h 3121025"/>
                <a:gd name="connsiteX0-143" fmla="*/ 540542 w 971549"/>
                <a:gd name="connsiteY0-144" fmla="*/ 0 h 3121025"/>
                <a:gd name="connsiteX1-145" fmla="*/ 447674 w 971549"/>
                <a:gd name="connsiteY1-146" fmla="*/ 916781 h 3121025"/>
                <a:gd name="connsiteX2-147" fmla="*/ 450522 w 971549"/>
                <a:gd name="connsiteY2-148" fmla="*/ 913656 h 3121025"/>
                <a:gd name="connsiteX3-149" fmla="*/ 417204 w 971549"/>
                <a:gd name="connsiteY3-150" fmla="*/ 1251512 h 3121025"/>
                <a:gd name="connsiteX4-151" fmla="*/ 470694 w 971549"/>
                <a:gd name="connsiteY4-152" fmla="*/ 1046163 h 3121025"/>
                <a:gd name="connsiteX5-153" fmla="*/ 554037 w 971549"/>
                <a:gd name="connsiteY5-154" fmla="*/ 781050 h 3121025"/>
                <a:gd name="connsiteX6-155" fmla="*/ 617537 w 971549"/>
                <a:gd name="connsiteY6-156" fmla="*/ 876300 h 3121025"/>
                <a:gd name="connsiteX7-157" fmla="*/ 506412 w 971549"/>
                <a:gd name="connsiteY7-158" fmla="*/ 1419225 h 3121025"/>
                <a:gd name="connsiteX8-159" fmla="*/ 503554 w 971549"/>
                <a:gd name="connsiteY8-160" fmla="*/ 1416281 h 3121025"/>
                <a:gd name="connsiteX9-161" fmla="*/ 510877 w 971549"/>
                <a:gd name="connsiteY9-162" fmla="*/ 1641475 h 3121025"/>
                <a:gd name="connsiteX10-163" fmla="*/ 554037 w 971549"/>
                <a:gd name="connsiteY10-164" fmla="*/ 2346325 h 3121025"/>
                <a:gd name="connsiteX11-165" fmla="*/ 651669 w 971549"/>
                <a:gd name="connsiteY11-166" fmla="*/ 2726531 h 3121025"/>
                <a:gd name="connsiteX12-167" fmla="*/ 694279 w 971549"/>
                <a:gd name="connsiteY12-168" fmla="*/ 2836944 h 3121025"/>
                <a:gd name="connsiteX13-169" fmla="*/ 709612 w 971549"/>
                <a:gd name="connsiteY13-170" fmla="*/ 2771775 h 3121025"/>
                <a:gd name="connsiteX14-171" fmla="*/ 814387 w 971549"/>
                <a:gd name="connsiteY14-172" fmla="*/ 2471738 h 3121025"/>
                <a:gd name="connsiteX15-173" fmla="*/ 971549 w 971549"/>
                <a:gd name="connsiteY15-174" fmla="*/ 2512219 h 3121025"/>
                <a:gd name="connsiteX16-175" fmla="*/ 928687 w 971549"/>
                <a:gd name="connsiteY16-176" fmla="*/ 2543175 h 3121025"/>
                <a:gd name="connsiteX17-177" fmla="*/ 812006 w 971549"/>
                <a:gd name="connsiteY17-178" fmla="*/ 2883693 h 3121025"/>
                <a:gd name="connsiteX18-179" fmla="*/ 787597 w 971549"/>
                <a:gd name="connsiteY18-180" fmla="*/ 3067874 h 3121025"/>
                <a:gd name="connsiteX19-181" fmla="*/ 801687 w 971549"/>
                <a:gd name="connsiteY19-182" fmla="*/ 3101975 h 3121025"/>
                <a:gd name="connsiteX20-183" fmla="*/ 420687 w 971549"/>
                <a:gd name="connsiteY20-184" fmla="*/ 3121025 h 3121025"/>
                <a:gd name="connsiteX21-185" fmla="*/ 230187 w 971549"/>
                <a:gd name="connsiteY21-186" fmla="*/ 2219325 h 3121025"/>
                <a:gd name="connsiteX22-187" fmla="*/ 230269 w 971549"/>
                <a:gd name="connsiteY22-188" fmla="*/ 2219256 h 3121025"/>
                <a:gd name="connsiteX23-189" fmla="*/ 90487 w 971549"/>
                <a:gd name="connsiteY23-190" fmla="*/ 2085975 h 3121025"/>
                <a:gd name="connsiteX24-191" fmla="*/ 0 w 971549"/>
                <a:gd name="connsiteY24-192" fmla="*/ 2043113 h 3121025"/>
                <a:gd name="connsiteX25-193" fmla="*/ 104775 w 971549"/>
                <a:gd name="connsiteY25-194" fmla="*/ 1938338 h 3121025"/>
                <a:gd name="connsiteX26-195" fmla="*/ 311975 w 971549"/>
                <a:gd name="connsiteY26-196" fmla="*/ 2141393 h 3121025"/>
                <a:gd name="connsiteX27-197" fmla="*/ 298958 w 971549"/>
                <a:gd name="connsiteY27-198" fmla="*/ 2003425 h 3121025"/>
                <a:gd name="connsiteX28-199" fmla="*/ 325437 w 971549"/>
                <a:gd name="connsiteY28-200" fmla="*/ 981075 h 3121025"/>
                <a:gd name="connsiteX29-201" fmla="*/ 328381 w 971549"/>
                <a:gd name="connsiteY29-202" fmla="*/ 961942 h 3121025"/>
                <a:gd name="connsiteX30-203" fmla="*/ 264021 w 971549"/>
                <a:gd name="connsiteY30-204" fmla="*/ 839391 h 3121025"/>
                <a:gd name="connsiteX31-205" fmla="*/ 176212 w 971549"/>
                <a:gd name="connsiteY31-206" fmla="*/ 661987 h 3121025"/>
                <a:gd name="connsiteX32-207" fmla="*/ 219075 w 971549"/>
                <a:gd name="connsiteY32-208" fmla="*/ 614363 h 3121025"/>
                <a:gd name="connsiteX33-209" fmla="*/ 340076 w 971549"/>
                <a:gd name="connsiteY33-210" fmla="*/ 822986 h 3121025"/>
                <a:gd name="connsiteX34-211" fmla="*/ 421480 w 971549"/>
                <a:gd name="connsiteY34-212" fmla="*/ 42863 h 3121025"/>
                <a:gd name="connsiteX35-213" fmla="*/ 540542 w 971549"/>
                <a:gd name="connsiteY35-214" fmla="*/ 0 h 312102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141" y="connsiteY35-142"/>
                </a:cxn>
              </a:cxnLst>
              <a:rect l="l" t="t" r="r" b="b"/>
              <a:pathLst>
                <a:path w="971549" h="3121025">
                  <a:moveTo>
                    <a:pt x="540542" y="0"/>
                  </a:moveTo>
                  <a:cubicBezTo>
                    <a:pt x="497680" y="303213"/>
                    <a:pt x="478630" y="611187"/>
                    <a:pt x="447674" y="916781"/>
                  </a:cubicBezTo>
                  <a:lnTo>
                    <a:pt x="450522" y="913656"/>
                  </a:lnTo>
                  <a:cubicBezTo>
                    <a:pt x="442591" y="1026275"/>
                    <a:pt x="444185" y="1138893"/>
                    <a:pt x="417204" y="1251512"/>
                  </a:cubicBezTo>
                  <a:lnTo>
                    <a:pt x="470694" y="1046163"/>
                  </a:lnTo>
                  <a:cubicBezTo>
                    <a:pt x="493712" y="957792"/>
                    <a:pt x="519112" y="869421"/>
                    <a:pt x="554037" y="781050"/>
                  </a:cubicBezTo>
                  <a:lnTo>
                    <a:pt x="617537" y="876300"/>
                  </a:lnTo>
                  <a:cubicBezTo>
                    <a:pt x="567795" y="1057275"/>
                    <a:pt x="533929" y="1244600"/>
                    <a:pt x="506412" y="1419225"/>
                  </a:cubicBezTo>
                  <a:lnTo>
                    <a:pt x="503554" y="1416281"/>
                  </a:lnTo>
                  <a:lnTo>
                    <a:pt x="510877" y="1641475"/>
                  </a:lnTo>
                  <a:cubicBezTo>
                    <a:pt x="516334" y="1876425"/>
                    <a:pt x="519112" y="2111375"/>
                    <a:pt x="554037" y="2346325"/>
                  </a:cubicBezTo>
                  <a:cubicBezTo>
                    <a:pt x="570971" y="2475442"/>
                    <a:pt x="606954" y="2601383"/>
                    <a:pt x="651669" y="2726531"/>
                  </a:cubicBezTo>
                  <a:lnTo>
                    <a:pt x="694279" y="2836944"/>
                  </a:lnTo>
                  <a:lnTo>
                    <a:pt x="709612" y="2771775"/>
                  </a:lnTo>
                  <a:lnTo>
                    <a:pt x="814387" y="2471738"/>
                  </a:lnTo>
                  <a:lnTo>
                    <a:pt x="971549" y="2512219"/>
                  </a:lnTo>
                  <a:lnTo>
                    <a:pt x="928687" y="2543175"/>
                  </a:lnTo>
                  <a:cubicBezTo>
                    <a:pt x="882650" y="2654299"/>
                    <a:pt x="843757" y="2770187"/>
                    <a:pt x="812006" y="2883693"/>
                  </a:cubicBezTo>
                  <a:lnTo>
                    <a:pt x="787597" y="3067874"/>
                  </a:lnTo>
                  <a:lnTo>
                    <a:pt x="801687" y="3101975"/>
                  </a:lnTo>
                  <a:lnTo>
                    <a:pt x="420687" y="3121025"/>
                  </a:lnTo>
                  <a:cubicBezTo>
                    <a:pt x="319087" y="2833158"/>
                    <a:pt x="293687" y="2513542"/>
                    <a:pt x="230187" y="2219325"/>
                  </a:cubicBezTo>
                  <a:cubicBezTo>
                    <a:pt x="230214" y="2219302"/>
                    <a:pt x="230242" y="2219279"/>
                    <a:pt x="230269" y="2219256"/>
                  </a:cubicBezTo>
                  <a:lnTo>
                    <a:pt x="90487" y="2085975"/>
                  </a:lnTo>
                  <a:lnTo>
                    <a:pt x="0" y="2043113"/>
                  </a:lnTo>
                  <a:lnTo>
                    <a:pt x="104775" y="1938338"/>
                  </a:lnTo>
                  <a:lnTo>
                    <a:pt x="311975" y="2141393"/>
                  </a:lnTo>
                  <a:lnTo>
                    <a:pt x="298958" y="2003425"/>
                  </a:lnTo>
                  <a:cubicBezTo>
                    <a:pt x="274968" y="1662642"/>
                    <a:pt x="305065" y="1321859"/>
                    <a:pt x="325437" y="981075"/>
                  </a:cubicBezTo>
                  <a:lnTo>
                    <a:pt x="328381" y="961942"/>
                  </a:lnTo>
                  <a:lnTo>
                    <a:pt x="264021" y="839391"/>
                  </a:lnTo>
                  <a:cubicBezTo>
                    <a:pt x="232966" y="780256"/>
                    <a:pt x="202803" y="721121"/>
                    <a:pt x="176212" y="661987"/>
                  </a:cubicBezTo>
                  <a:lnTo>
                    <a:pt x="219075" y="614363"/>
                  </a:lnTo>
                  <a:lnTo>
                    <a:pt x="340076" y="822986"/>
                  </a:lnTo>
                  <a:lnTo>
                    <a:pt x="421480" y="42863"/>
                  </a:lnTo>
                  <a:lnTo>
                    <a:pt x="540542" y="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chemeClr val="bg1"/>
                </a:solidFill>
                <a:latin typeface="幼圆" panose="02010509060101010101" pitchFamily="49" charset="-122"/>
                <a:ea typeface="幼圆" panose="02010509060101010101" pitchFamily="49" charset="-122"/>
              </a:endParaRPr>
            </a:p>
          </p:txBody>
        </p:sp>
      </p:grpSp>
      <p:sp>
        <p:nvSpPr>
          <p:cNvPr id="10" name="TextBox 9"/>
          <p:cNvSpPr txBox="1"/>
          <p:nvPr/>
        </p:nvSpPr>
        <p:spPr>
          <a:xfrm>
            <a:off x="1051876" y="3279730"/>
            <a:ext cx="1338810" cy="715572"/>
          </a:xfrm>
          <a:prstGeom prst="rect">
            <a:avLst/>
          </a:prstGeom>
          <a:noFill/>
        </p:spPr>
        <p:txBody>
          <a:bodyPr wrap="none" lIns="91431" tIns="45716" rIns="91431" bIns="45716" rtlCol="0">
            <a:spAutoFit/>
          </a:bodyPr>
          <a:lstStyle/>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endParaRPr lang="en-US" altLang="zh-CN" sz="900" dirty="0">
              <a:solidFill>
                <a:schemeClr val="tx1">
                  <a:lumMod val="75000"/>
                  <a:lumOff val="25000"/>
                </a:schemeClr>
              </a:solidFill>
              <a:latin typeface="幼圆" panose="02010509060101010101" pitchFamily="49" charset="-122"/>
              <a:ea typeface="幼圆" panose="02010509060101010101" pitchFamily="49" charset="-122"/>
            </a:endParaRP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p:txBody>
      </p:sp>
      <p:sp>
        <p:nvSpPr>
          <p:cNvPr id="13" name="TextBox 12"/>
          <p:cNvSpPr txBox="1"/>
          <p:nvPr/>
        </p:nvSpPr>
        <p:spPr>
          <a:xfrm>
            <a:off x="1899096" y="1652805"/>
            <a:ext cx="1338810" cy="715572"/>
          </a:xfrm>
          <a:prstGeom prst="rect">
            <a:avLst/>
          </a:prstGeom>
          <a:noFill/>
        </p:spPr>
        <p:txBody>
          <a:bodyPr wrap="none" lIns="91431" tIns="45716" rIns="91431" bIns="45716" rtlCol="0">
            <a:spAutoFit/>
          </a:bodyPr>
          <a:lstStyle/>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endParaRPr lang="en-US" altLang="zh-CN" sz="900" dirty="0">
              <a:solidFill>
                <a:schemeClr val="tx1">
                  <a:lumMod val="75000"/>
                  <a:lumOff val="25000"/>
                </a:schemeClr>
              </a:solidFill>
              <a:latin typeface="幼圆" panose="02010509060101010101" pitchFamily="49" charset="-122"/>
              <a:ea typeface="幼圆" panose="02010509060101010101" pitchFamily="49" charset="-122"/>
            </a:endParaRP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p:txBody>
      </p:sp>
      <p:sp>
        <p:nvSpPr>
          <p:cNvPr id="14" name="TextBox 13"/>
          <p:cNvSpPr txBox="1"/>
          <p:nvPr/>
        </p:nvSpPr>
        <p:spPr>
          <a:xfrm>
            <a:off x="4884094" y="738295"/>
            <a:ext cx="1338810" cy="715572"/>
          </a:xfrm>
          <a:prstGeom prst="rect">
            <a:avLst/>
          </a:prstGeom>
          <a:noFill/>
        </p:spPr>
        <p:txBody>
          <a:bodyPr wrap="none" lIns="91431" tIns="45716" rIns="91431" bIns="45716" rtlCol="0">
            <a:spAutoFit/>
          </a:bodyPr>
          <a:lstStyle/>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endParaRPr lang="en-US" altLang="zh-CN" sz="900" dirty="0">
              <a:solidFill>
                <a:schemeClr val="tx1">
                  <a:lumMod val="75000"/>
                  <a:lumOff val="25000"/>
                </a:schemeClr>
              </a:solidFill>
              <a:latin typeface="幼圆" panose="02010509060101010101" pitchFamily="49" charset="-122"/>
              <a:ea typeface="幼圆" panose="02010509060101010101" pitchFamily="49" charset="-122"/>
            </a:endParaRP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p:txBody>
      </p:sp>
      <p:sp>
        <p:nvSpPr>
          <p:cNvPr id="15" name="TextBox 14"/>
          <p:cNvSpPr txBox="1"/>
          <p:nvPr/>
        </p:nvSpPr>
        <p:spPr>
          <a:xfrm>
            <a:off x="5716013" y="1708869"/>
            <a:ext cx="1338810" cy="715572"/>
          </a:xfrm>
          <a:prstGeom prst="rect">
            <a:avLst/>
          </a:prstGeom>
          <a:noFill/>
        </p:spPr>
        <p:txBody>
          <a:bodyPr wrap="none" lIns="91431" tIns="45716" rIns="91431" bIns="45716" rtlCol="0">
            <a:spAutoFit/>
          </a:bodyPr>
          <a:lstStyle/>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endParaRPr lang="en-US" altLang="zh-CN" sz="900" dirty="0">
              <a:solidFill>
                <a:schemeClr val="tx1">
                  <a:lumMod val="75000"/>
                  <a:lumOff val="25000"/>
                </a:schemeClr>
              </a:solidFill>
              <a:latin typeface="幼圆" panose="02010509060101010101" pitchFamily="49" charset="-122"/>
              <a:ea typeface="幼圆" panose="02010509060101010101" pitchFamily="49" charset="-122"/>
            </a:endParaRP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p:txBody>
      </p:sp>
      <p:sp>
        <p:nvSpPr>
          <p:cNvPr id="16" name="TextBox 15"/>
          <p:cNvSpPr txBox="1"/>
          <p:nvPr/>
        </p:nvSpPr>
        <p:spPr>
          <a:xfrm>
            <a:off x="6316656" y="3148786"/>
            <a:ext cx="1338810" cy="715572"/>
          </a:xfrm>
          <a:prstGeom prst="rect">
            <a:avLst/>
          </a:prstGeom>
          <a:noFill/>
        </p:spPr>
        <p:txBody>
          <a:bodyPr wrap="none" lIns="91431" tIns="45716" rIns="91431" bIns="45716" rtlCol="0">
            <a:spAutoFit/>
          </a:bodyPr>
          <a:lstStyle/>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endParaRPr lang="en-US" altLang="zh-CN" sz="900" dirty="0">
              <a:solidFill>
                <a:schemeClr val="tx1">
                  <a:lumMod val="75000"/>
                  <a:lumOff val="25000"/>
                </a:schemeClr>
              </a:solidFill>
              <a:latin typeface="幼圆" panose="02010509060101010101" pitchFamily="49" charset="-122"/>
              <a:ea typeface="幼圆" panose="02010509060101010101" pitchFamily="49" charset="-122"/>
            </a:endParaRP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a:p>
            <a:pPr algn="ctr">
              <a:lnSpc>
                <a:spcPct val="150000"/>
              </a:lnSpc>
            </a:pPr>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单击此处添加段落文本</a:t>
            </a:r>
          </a:p>
        </p:txBody>
      </p:sp>
      <p:sp>
        <p:nvSpPr>
          <p:cNvPr id="21" name="文本框 20"/>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22" name="图片 21"/>
          <p:cNvPicPr>
            <a:picLocks noChangeAspect="1"/>
          </p:cNvPicPr>
          <p:nvPr/>
        </p:nvPicPr>
        <p:blipFill>
          <a:blip r:embed="rId3"/>
          <a:stretch>
            <a:fillRect/>
          </a:stretch>
        </p:blipFill>
        <p:spPr>
          <a:xfrm>
            <a:off x="220768" y="142778"/>
            <a:ext cx="862491" cy="667578"/>
          </a:xfrm>
          <a:prstGeom prst="rect">
            <a:avLst/>
          </a:prstGeom>
        </p:spPr>
      </p:pic>
      <p:sp>
        <p:nvSpPr>
          <p:cNvPr id="23" name="矩形 22"/>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PA_淘宝店chenying0907 21"/>
          <p:cNvSpPr/>
          <p:nvPr>
            <p:custDataLst>
              <p:tags r:id="rId1"/>
            </p:custDataLst>
          </p:nvPr>
        </p:nvSpPr>
        <p:spPr bwMode="auto">
          <a:xfrm>
            <a:off x="3195641" y="1467695"/>
            <a:ext cx="1679575" cy="1683270"/>
          </a:xfrm>
          <a:custGeom>
            <a:avLst/>
            <a:gdLst>
              <a:gd name="T0" fmla="*/ 0 w 878"/>
              <a:gd name="T1" fmla="*/ 557 h 879"/>
              <a:gd name="T2" fmla="*/ 0 w 878"/>
              <a:gd name="T3" fmla="*/ 879 h 879"/>
              <a:gd name="T4" fmla="*/ 878 w 878"/>
              <a:gd name="T5" fmla="*/ 0 h 879"/>
              <a:gd name="T6" fmla="*/ 557 w 878"/>
              <a:gd name="T7" fmla="*/ 0 h 879"/>
              <a:gd name="T8" fmla="*/ 0 w 878"/>
              <a:gd name="T9" fmla="*/ 557 h 879"/>
            </a:gdLst>
            <a:ahLst/>
            <a:cxnLst>
              <a:cxn ang="0">
                <a:pos x="T0" y="T1"/>
              </a:cxn>
              <a:cxn ang="0">
                <a:pos x="T2" y="T3"/>
              </a:cxn>
              <a:cxn ang="0">
                <a:pos x="T4" y="T5"/>
              </a:cxn>
              <a:cxn ang="0">
                <a:pos x="T6" y="T7"/>
              </a:cxn>
              <a:cxn ang="0">
                <a:pos x="T8" y="T9"/>
              </a:cxn>
            </a:cxnLst>
            <a:rect l="0" t="0" r="r" b="b"/>
            <a:pathLst>
              <a:path w="878" h="879">
                <a:moveTo>
                  <a:pt x="0" y="557"/>
                </a:moveTo>
                <a:cubicBezTo>
                  <a:pt x="0" y="879"/>
                  <a:pt x="0" y="879"/>
                  <a:pt x="0" y="879"/>
                </a:cubicBezTo>
                <a:cubicBezTo>
                  <a:pt x="485" y="879"/>
                  <a:pt x="878" y="486"/>
                  <a:pt x="878" y="0"/>
                </a:cubicBezTo>
                <a:cubicBezTo>
                  <a:pt x="557" y="0"/>
                  <a:pt x="557" y="0"/>
                  <a:pt x="557" y="0"/>
                </a:cubicBezTo>
                <a:cubicBezTo>
                  <a:pt x="557" y="308"/>
                  <a:pt x="307" y="557"/>
                  <a:pt x="0" y="557"/>
                </a:cubicBezTo>
                <a:close/>
              </a:path>
            </a:pathLst>
          </a:custGeom>
          <a:solidFill>
            <a:schemeClr val="bg1">
              <a:lumMod val="95000"/>
            </a:schemeClr>
          </a:solidFill>
          <a:ln w="6350">
            <a:solidFill>
              <a:schemeClr val="tx1">
                <a:lumMod val="50000"/>
                <a:lumOff val="50000"/>
              </a:schemeClr>
            </a:solid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6" name="PA_淘宝店chenying0907 22"/>
          <p:cNvSpPr/>
          <p:nvPr>
            <p:custDataLst>
              <p:tags r:id="rId2"/>
            </p:custDataLst>
          </p:nvPr>
        </p:nvSpPr>
        <p:spPr bwMode="auto">
          <a:xfrm>
            <a:off x="3195641" y="2536413"/>
            <a:ext cx="1679575" cy="1680094"/>
          </a:xfrm>
          <a:custGeom>
            <a:avLst/>
            <a:gdLst>
              <a:gd name="T0" fmla="*/ 557 w 878"/>
              <a:gd name="T1" fmla="*/ 878 h 878"/>
              <a:gd name="T2" fmla="*/ 878 w 878"/>
              <a:gd name="T3" fmla="*/ 878 h 878"/>
              <a:gd name="T4" fmla="*/ 0 w 878"/>
              <a:gd name="T5" fmla="*/ 0 h 878"/>
              <a:gd name="T6" fmla="*/ 0 w 878"/>
              <a:gd name="T7" fmla="*/ 321 h 878"/>
              <a:gd name="T8" fmla="*/ 557 w 878"/>
              <a:gd name="T9" fmla="*/ 878 h 878"/>
            </a:gdLst>
            <a:ahLst/>
            <a:cxnLst>
              <a:cxn ang="0">
                <a:pos x="T0" y="T1"/>
              </a:cxn>
              <a:cxn ang="0">
                <a:pos x="T2" y="T3"/>
              </a:cxn>
              <a:cxn ang="0">
                <a:pos x="T4" y="T5"/>
              </a:cxn>
              <a:cxn ang="0">
                <a:pos x="T6" y="T7"/>
              </a:cxn>
              <a:cxn ang="0">
                <a:pos x="T8" y="T9"/>
              </a:cxn>
            </a:cxnLst>
            <a:rect l="0" t="0" r="r" b="b"/>
            <a:pathLst>
              <a:path w="878" h="878">
                <a:moveTo>
                  <a:pt x="557" y="878"/>
                </a:moveTo>
                <a:cubicBezTo>
                  <a:pt x="878" y="878"/>
                  <a:pt x="878" y="878"/>
                  <a:pt x="878" y="878"/>
                </a:cubicBezTo>
                <a:cubicBezTo>
                  <a:pt x="878" y="393"/>
                  <a:pt x="485" y="0"/>
                  <a:pt x="0" y="0"/>
                </a:cubicBezTo>
                <a:cubicBezTo>
                  <a:pt x="0" y="321"/>
                  <a:pt x="0" y="321"/>
                  <a:pt x="0" y="321"/>
                </a:cubicBezTo>
                <a:cubicBezTo>
                  <a:pt x="307" y="321"/>
                  <a:pt x="557" y="571"/>
                  <a:pt x="557" y="878"/>
                </a:cubicBezTo>
                <a:close/>
              </a:path>
            </a:pathLst>
          </a:custGeom>
          <a:solidFill>
            <a:srgbClr val="92D050"/>
          </a:solidFill>
          <a:ln>
            <a:no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7" name="PA_淘宝店chenying0907 23"/>
          <p:cNvSpPr/>
          <p:nvPr>
            <p:custDataLst>
              <p:tags r:id="rId3"/>
            </p:custDataLst>
          </p:nvPr>
        </p:nvSpPr>
        <p:spPr bwMode="auto">
          <a:xfrm>
            <a:off x="4260851" y="1467695"/>
            <a:ext cx="1679575" cy="1683270"/>
          </a:xfrm>
          <a:custGeom>
            <a:avLst/>
            <a:gdLst>
              <a:gd name="T0" fmla="*/ 321 w 878"/>
              <a:gd name="T1" fmla="*/ 0 h 879"/>
              <a:gd name="T2" fmla="*/ 0 w 878"/>
              <a:gd name="T3" fmla="*/ 0 h 879"/>
              <a:gd name="T4" fmla="*/ 878 w 878"/>
              <a:gd name="T5" fmla="*/ 879 h 879"/>
              <a:gd name="T6" fmla="*/ 878 w 878"/>
              <a:gd name="T7" fmla="*/ 557 h 879"/>
              <a:gd name="T8" fmla="*/ 321 w 878"/>
              <a:gd name="T9" fmla="*/ 0 h 879"/>
            </a:gdLst>
            <a:ahLst/>
            <a:cxnLst>
              <a:cxn ang="0">
                <a:pos x="T0" y="T1"/>
              </a:cxn>
              <a:cxn ang="0">
                <a:pos x="T2" y="T3"/>
              </a:cxn>
              <a:cxn ang="0">
                <a:pos x="T4" y="T5"/>
              </a:cxn>
              <a:cxn ang="0">
                <a:pos x="T6" y="T7"/>
              </a:cxn>
              <a:cxn ang="0">
                <a:pos x="T8" y="T9"/>
              </a:cxn>
            </a:cxnLst>
            <a:rect l="0" t="0" r="r" b="b"/>
            <a:pathLst>
              <a:path w="878" h="879">
                <a:moveTo>
                  <a:pt x="321" y="0"/>
                </a:moveTo>
                <a:cubicBezTo>
                  <a:pt x="0" y="0"/>
                  <a:pt x="0" y="0"/>
                  <a:pt x="0" y="0"/>
                </a:cubicBezTo>
                <a:cubicBezTo>
                  <a:pt x="0" y="486"/>
                  <a:pt x="393" y="879"/>
                  <a:pt x="878" y="879"/>
                </a:cubicBezTo>
                <a:cubicBezTo>
                  <a:pt x="878" y="557"/>
                  <a:pt x="878" y="557"/>
                  <a:pt x="878" y="557"/>
                </a:cubicBezTo>
                <a:cubicBezTo>
                  <a:pt x="571" y="557"/>
                  <a:pt x="321" y="308"/>
                  <a:pt x="321" y="0"/>
                </a:cubicBezTo>
                <a:close/>
              </a:path>
            </a:pathLst>
          </a:custGeom>
          <a:solidFill>
            <a:srgbClr val="579B6C"/>
          </a:solidFill>
          <a:ln>
            <a:no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8" name="PA_淘宝店chenying0907 24"/>
          <p:cNvSpPr/>
          <p:nvPr>
            <p:custDataLst>
              <p:tags r:id="rId4"/>
            </p:custDataLst>
          </p:nvPr>
        </p:nvSpPr>
        <p:spPr bwMode="auto">
          <a:xfrm>
            <a:off x="4260851" y="2536413"/>
            <a:ext cx="1679575" cy="1680094"/>
          </a:xfrm>
          <a:custGeom>
            <a:avLst/>
            <a:gdLst>
              <a:gd name="T0" fmla="*/ 878 w 878"/>
              <a:gd name="T1" fmla="*/ 321 h 878"/>
              <a:gd name="T2" fmla="*/ 878 w 878"/>
              <a:gd name="T3" fmla="*/ 0 h 878"/>
              <a:gd name="T4" fmla="*/ 0 w 878"/>
              <a:gd name="T5" fmla="*/ 878 h 878"/>
              <a:gd name="T6" fmla="*/ 321 w 878"/>
              <a:gd name="T7" fmla="*/ 878 h 878"/>
              <a:gd name="T8" fmla="*/ 878 w 878"/>
              <a:gd name="T9" fmla="*/ 321 h 878"/>
            </a:gdLst>
            <a:ahLst/>
            <a:cxnLst>
              <a:cxn ang="0">
                <a:pos x="T0" y="T1"/>
              </a:cxn>
              <a:cxn ang="0">
                <a:pos x="T2" y="T3"/>
              </a:cxn>
              <a:cxn ang="0">
                <a:pos x="T4" y="T5"/>
              </a:cxn>
              <a:cxn ang="0">
                <a:pos x="T6" y="T7"/>
              </a:cxn>
              <a:cxn ang="0">
                <a:pos x="T8" y="T9"/>
              </a:cxn>
            </a:cxnLst>
            <a:rect l="0" t="0" r="r" b="b"/>
            <a:pathLst>
              <a:path w="878" h="878">
                <a:moveTo>
                  <a:pt x="878" y="321"/>
                </a:moveTo>
                <a:cubicBezTo>
                  <a:pt x="878" y="0"/>
                  <a:pt x="878" y="0"/>
                  <a:pt x="878" y="0"/>
                </a:cubicBezTo>
                <a:cubicBezTo>
                  <a:pt x="393" y="0"/>
                  <a:pt x="0" y="393"/>
                  <a:pt x="0" y="878"/>
                </a:cubicBezTo>
                <a:cubicBezTo>
                  <a:pt x="321" y="878"/>
                  <a:pt x="321" y="878"/>
                  <a:pt x="321" y="878"/>
                </a:cubicBezTo>
                <a:cubicBezTo>
                  <a:pt x="321" y="571"/>
                  <a:pt x="571" y="321"/>
                  <a:pt x="878" y="321"/>
                </a:cubicBezTo>
                <a:close/>
              </a:path>
            </a:pathLst>
          </a:custGeom>
          <a:solidFill>
            <a:schemeClr val="bg1">
              <a:lumMod val="95000"/>
            </a:schemeClr>
          </a:solidFill>
          <a:ln w="6350">
            <a:solidFill>
              <a:schemeClr val="tx1">
                <a:lumMod val="50000"/>
                <a:lumOff val="50000"/>
              </a:schemeClr>
            </a:solid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9" name="PA_淘宝店chenying0907 25"/>
          <p:cNvSpPr>
            <a:spLocks noEditPoints="1"/>
          </p:cNvSpPr>
          <p:nvPr>
            <p:custDataLst>
              <p:tags r:id="rId5"/>
            </p:custDataLst>
          </p:nvPr>
        </p:nvSpPr>
        <p:spPr bwMode="auto">
          <a:xfrm>
            <a:off x="5494341" y="2758732"/>
            <a:ext cx="282575" cy="227082"/>
          </a:xfrm>
          <a:custGeom>
            <a:avLst/>
            <a:gdLst>
              <a:gd name="T0" fmla="*/ 127 w 147"/>
              <a:gd name="T1" fmla="*/ 45 h 119"/>
              <a:gd name="T2" fmla="*/ 116 w 147"/>
              <a:gd name="T3" fmla="*/ 45 h 119"/>
              <a:gd name="T4" fmla="*/ 35 w 147"/>
              <a:gd name="T5" fmla="*/ 18 h 119"/>
              <a:gd name="T6" fmla="*/ 17 w 147"/>
              <a:gd name="T7" fmla="*/ 18 h 119"/>
              <a:gd name="T8" fmla="*/ 34 w 147"/>
              <a:gd name="T9" fmla="*/ 21 h 119"/>
              <a:gd name="T10" fmla="*/ 10 w 147"/>
              <a:gd name="T11" fmla="*/ 21 h 119"/>
              <a:gd name="T12" fmla="*/ 10 w 147"/>
              <a:gd name="T13" fmla="*/ 15 h 119"/>
              <a:gd name="T14" fmla="*/ 13 w 147"/>
              <a:gd name="T15" fmla="*/ 11 h 119"/>
              <a:gd name="T16" fmla="*/ 40 w 147"/>
              <a:gd name="T17" fmla="*/ 4 h 119"/>
              <a:gd name="T18" fmla="*/ 101 w 147"/>
              <a:gd name="T19" fmla="*/ 0 h 119"/>
              <a:gd name="T20" fmla="*/ 113 w 147"/>
              <a:gd name="T21" fmla="*/ 21 h 119"/>
              <a:gd name="T22" fmla="*/ 147 w 147"/>
              <a:gd name="T23" fmla="*/ 26 h 119"/>
              <a:gd name="T24" fmla="*/ 147 w 147"/>
              <a:gd name="T25" fmla="*/ 113 h 119"/>
              <a:gd name="T26" fmla="*/ 141 w 147"/>
              <a:gd name="T27" fmla="*/ 119 h 119"/>
              <a:gd name="T28" fmla="*/ 0 w 147"/>
              <a:gd name="T29" fmla="*/ 113 h 119"/>
              <a:gd name="T30" fmla="*/ 0 w 147"/>
              <a:gd name="T31" fmla="*/ 26 h 119"/>
              <a:gd name="T32" fmla="*/ 6 w 147"/>
              <a:gd name="T33" fmla="*/ 21 h 119"/>
              <a:gd name="T34" fmla="*/ 73 w 147"/>
              <a:gd name="T35" fmla="*/ 43 h 119"/>
              <a:gd name="T36" fmla="*/ 87 w 147"/>
              <a:gd name="T37" fmla="*/ 49 h 119"/>
              <a:gd name="T38" fmla="*/ 73 w 147"/>
              <a:gd name="T39" fmla="*/ 81 h 119"/>
              <a:gd name="T40" fmla="*/ 73 w 147"/>
              <a:gd name="T41" fmla="*/ 43 h 119"/>
              <a:gd name="T42" fmla="*/ 82 w 147"/>
              <a:gd name="T43" fmla="*/ 54 h 119"/>
              <a:gd name="T44" fmla="*/ 61 w 147"/>
              <a:gd name="T45" fmla="*/ 62 h 119"/>
              <a:gd name="T46" fmla="*/ 86 w 147"/>
              <a:gd name="T47" fmla="*/ 62 h 119"/>
              <a:gd name="T48" fmla="*/ 82 w 147"/>
              <a:gd name="T49" fmla="*/ 54 h 119"/>
              <a:gd name="T50" fmla="*/ 38 w 147"/>
              <a:gd name="T51" fmla="*/ 32 h 119"/>
              <a:gd name="T52" fmla="*/ 11 w 147"/>
              <a:gd name="T53" fmla="*/ 108 h 119"/>
              <a:gd name="T54" fmla="*/ 136 w 147"/>
              <a:gd name="T55" fmla="*/ 32 h 119"/>
              <a:gd name="T56" fmla="*/ 109 w 147"/>
              <a:gd name="T57" fmla="*/ 32 h 119"/>
              <a:gd name="T58" fmla="*/ 97 w 147"/>
              <a:gd name="T59" fmla="*/ 12 h 119"/>
              <a:gd name="T60" fmla="*/ 44 w 147"/>
              <a:gd name="T61" fmla="*/ 28 h 119"/>
              <a:gd name="T62" fmla="*/ 73 w 147"/>
              <a:gd name="T63" fmla="*/ 23 h 119"/>
              <a:gd name="T64" fmla="*/ 112 w 147"/>
              <a:gd name="T65" fmla="*/ 62 h 119"/>
              <a:gd name="T66" fmla="*/ 34 w 147"/>
              <a:gd name="T67" fmla="*/ 62 h 119"/>
              <a:gd name="T68" fmla="*/ 73 w 147"/>
              <a:gd name="T69" fmla="*/ 35 h 119"/>
              <a:gd name="T70" fmla="*/ 46 w 147"/>
              <a:gd name="T71" fmla="*/ 62 h 119"/>
              <a:gd name="T72" fmla="*/ 101 w 147"/>
              <a:gd name="T73" fmla="*/ 6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7" h="119">
                <a:moveTo>
                  <a:pt x="122" y="40"/>
                </a:moveTo>
                <a:cubicBezTo>
                  <a:pt x="125" y="40"/>
                  <a:pt x="127" y="42"/>
                  <a:pt x="127" y="45"/>
                </a:cubicBezTo>
                <a:cubicBezTo>
                  <a:pt x="127" y="48"/>
                  <a:pt x="125" y="50"/>
                  <a:pt x="122" y="50"/>
                </a:cubicBezTo>
                <a:cubicBezTo>
                  <a:pt x="119" y="50"/>
                  <a:pt x="116" y="48"/>
                  <a:pt x="116" y="45"/>
                </a:cubicBezTo>
                <a:cubicBezTo>
                  <a:pt x="116" y="42"/>
                  <a:pt x="119" y="40"/>
                  <a:pt x="122" y="40"/>
                </a:cubicBezTo>
                <a:close/>
                <a:moveTo>
                  <a:pt x="35" y="18"/>
                </a:moveTo>
                <a:cubicBezTo>
                  <a:pt x="35" y="18"/>
                  <a:pt x="35" y="18"/>
                  <a:pt x="35" y="18"/>
                </a:cubicBezTo>
                <a:cubicBezTo>
                  <a:pt x="17" y="18"/>
                  <a:pt x="17" y="18"/>
                  <a:pt x="17" y="18"/>
                </a:cubicBezTo>
                <a:cubicBezTo>
                  <a:pt x="17" y="21"/>
                  <a:pt x="17" y="21"/>
                  <a:pt x="17" y="21"/>
                </a:cubicBezTo>
                <a:cubicBezTo>
                  <a:pt x="34" y="21"/>
                  <a:pt x="34" y="21"/>
                  <a:pt x="34" y="21"/>
                </a:cubicBezTo>
                <a:cubicBezTo>
                  <a:pt x="35" y="18"/>
                  <a:pt x="35" y="18"/>
                  <a:pt x="35" y="18"/>
                </a:cubicBezTo>
                <a:close/>
                <a:moveTo>
                  <a:pt x="10" y="21"/>
                </a:moveTo>
                <a:cubicBezTo>
                  <a:pt x="10" y="21"/>
                  <a:pt x="10" y="21"/>
                  <a:pt x="10" y="21"/>
                </a:cubicBezTo>
                <a:cubicBezTo>
                  <a:pt x="10" y="15"/>
                  <a:pt x="10" y="15"/>
                  <a:pt x="10" y="15"/>
                </a:cubicBezTo>
                <a:cubicBezTo>
                  <a:pt x="10" y="15"/>
                  <a:pt x="10" y="15"/>
                  <a:pt x="10" y="15"/>
                </a:cubicBezTo>
                <a:cubicBezTo>
                  <a:pt x="10" y="13"/>
                  <a:pt x="12" y="11"/>
                  <a:pt x="13" y="11"/>
                </a:cubicBezTo>
                <a:cubicBezTo>
                  <a:pt x="38" y="11"/>
                  <a:pt x="38" y="11"/>
                  <a:pt x="38" y="11"/>
                </a:cubicBezTo>
                <a:cubicBezTo>
                  <a:pt x="40" y="4"/>
                  <a:pt x="40" y="4"/>
                  <a:pt x="40" y="4"/>
                </a:cubicBezTo>
                <a:cubicBezTo>
                  <a:pt x="41" y="2"/>
                  <a:pt x="44" y="0"/>
                  <a:pt x="46" y="0"/>
                </a:cubicBezTo>
                <a:cubicBezTo>
                  <a:pt x="101" y="0"/>
                  <a:pt x="101" y="0"/>
                  <a:pt x="101" y="0"/>
                </a:cubicBezTo>
                <a:cubicBezTo>
                  <a:pt x="104" y="0"/>
                  <a:pt x="106" y="2"/>
                  <a:pt x="107" y="4"/>
                </a:cubicBezTo>
                <a:cubicBezTo>
                  <a:pt x="113" y="21"/>
                  <a:pt x="113" y="21"/>
                  <a:pt x="113" y="21"/>
                </a:cubicBezTo>
                <a:cubicBezTo>
                  <a:pt x="141" y="21"/>
                  <a:pt x="141" y="21"/>
                  <a:pt x="141" y="21"/>
                </a:cubicBezTo>
                <a:cubicBezTo>
                  <a:pt x="144" y="21"/>
                  <a:pt x="147" y="23"/>
                  <a:pt x="147" y="26"/>
                </a:cubicBezTo>
                <a:cubicBezTo>
                  <a:pt x="147" y="27"/>
                  <a:pt x="147" y="27"/>
                  <a:pt x="147" y="27"/>
                </a:cubicBezTo>
                <a:cubicBezTo>
                  <a:pt x="147" y="113"/>
                  <a:pt x="147" y="113"/>
                  <a:pt x="147" y="113"/>
                </a:cubicBezTo>
                <a:cubicBezTo>
                  <a:pt x="147" y="117"/>
                  <a:pt x="144" y="119"/>
                  <a:pt x="141" y="119"/>
                </a:cubicBezTo>
                <a:cubicBezTo>
                  <a:pt x="141" y="119"/>
                  <a:pt x="141" y="119"/>
                  <a:pt x="141" y="119"/>
                </a:cubicBezTo>
                <a:cubicBezTo>
                  <a:pt x="6" y="119"/>
                  <a:pt x="6" y="119"/>
                  <a:pt x="6" y="119"/>
                </a:cubicBezTo>
                <a:cubicBezTo>
                  <a:pt x="3" y="119"/>
                  <a:pt x="0" y="117"/>
                  <a:pt x="0" y="113"/>
                </a:cubicBezTo>
                <a:cubicBezTo>
                  <a:pt x="0" y="113"/>
                  <a:pt x="0" y="113"/>
                  <a:pt x="0" y="113"/>
                </a:cubicBezTo>
                <a:cubicBezTo>
                  <a:pt x="0" y="26"/>
                  <a:pt x="0" y="26"/>
                  <a:pt x="0" y="26"/>
                </a:cubicBezTo>
                <a:cubicBezTo>
                  <a:pt x="0" y="23"/>
                  <a:pt x="3" y="21"/>
                  <a:pt x="6" y="21"/>
                </a:cubicBezTo>
                <a:cubicBezTo>
                  <a:pt x="6" y="21"/>
                  <a:pt x="6" y="21"/>
                  <a:pt x="6" y="21"/>
                </a:cubicBezTo>
                <a:cubicBezTo>
                  <a:pt x="10" y="21"/>
                  <a:pt x="10" y="21"/>
                  <a:pt x="10" y="21"/>
                </a:cubicBezTo>
                <a:close/>
                <a:moveTo>
                  <a:pt x="73" y="43"/>
                </a:moveTo>
                <a:cubicBezTo>
                  <a:pt x="73" y="43"/>
                  <a:pt x="73" y="43"/>
                  <a:pt x="73" y="43"/>
                </a:cubicBezTo>
                <a:cubicBezTo>
                  <a:pt x="79" y="43"/>
                  <a:pt x="83" y="45"/>
                  <a:pt x="87" y="49"/>
                </a:cubicBezTo>
                <a:cubicBezTo>
                  <a:pt x="90" y="52"/>
                  <a:pt x="92" y="57"/>
                  <a:pt x="92" y="62"/>
                </a:cubicBezTo>
                <a:cubicBezTo>
                  <a:pt x="92" y="73"/>
                  <a:pt x="84" y="81"/>
                  <a:pt x="73" y="81"/>
                </a:cubicBezTo>
                <a:cubicBezTo>
                  <a:pt x="63" y="81"/>
                  <a:pt x="54" y="73"/>
                  <a:pt x="54" y="62"/>
                </a:cubicBezTo>
                <a:cubicBezTo>
                  <a:pt x="54" y="52"/>
                  <a:pt x="63" y="43"/>
                  <a:pt x="73" y="43"/>
                </a:cubicBezTo>
                <a:close/>
                <a:moveTo>
                  <a:pt x="82" y="54"/>
                </a:moveTo>
                <a:cubicBezTo>
                  <a:pt x="82" y="54"/>
                  <a:pt x="82" y="54"/>
                  <a:pt x="82" y="54"/>
                </a:cubicBezTo>
                <a:cubicBezTo>
                  <a:pt x="80" y="51"/>
                  <a:pt x="77" y="50"/>
                  <a:pt x="73" y="50"/>
                </a:cubicBezTo>
                <a:cubicBezTo>
                  <a:pt x="67" y="50"/>
                  <a:pt x="61" y="56"/>
                  <a:pt x="61" y="62"/>
                </a:cubicBezTo>
                <a:cubicBezTo>
                  <a:pt x="61" y="69"/>
                  <a:pt x="67" y="74"/>
                  <a:pt x="73" y="74"/>
                </a:cubicBezTo>
                <a:cubicBezTo>
                  <a:pt x="80" y="74"/>
                  <a:pt x="86" y="69"/>
                  <a:pt x="86" y="62"/>
                </a:cubicBezTo>
                <a:cubicBezTo>
                  <a:pt x="86" y="59"/>
                  <a:pt x="84" y="56"/>
                  <a:pt x="82" y="54"/>
                </a:cubicBezTo>
                <a:cubicBezTo>
                  <a:pt x="82" y="54"/>
                  <a:pt x="82" y="54"/>
                  <a:pt x="82" y="54"/>
                </a:cubicBezTo>
                <a:close/>
                <a:moveTo>
                  <a:pt x="38" y="32"/>
                </a:moveTo>
                <a:cubicBezTo>
                  <a:pt x="38" y="32"/>
                  <a:pt x="38" y="32"/>
                  <a:pt x="38" y="32"/>
                </a:cubicBezTo>
                <a:cubicBezTo>
                  <a:pt x="11" y="32"/>
                  <a:pt x="11" y="32"/>
                  <a:pt x="11" y="32"/>
                </a:cubicBezTo>
                <a:cubicBezTo>
                  <a:pt x="11" y="108"/>
                  <a:pt x="11" y="108"/>
                  <a:pt x="11" y="108"/>
                </a:cubicBezTo>
                <a:cubicBezTo>
                  <a:pt x="136" y="108"/>
                  <a:pt x="136" y="108"/>
                  <a:pt x="136" y="108"/>
                </a:cubicBezTo>
                <a:cubicBezTo>
                  <a:pt x="136" y="32"/>
                  <a:pt x="136" y="32"/>
                  <a:pt x="136" y="32"/>
                </a:cubicBezTo>
                <a:cubicBezTo>
                  <a:pt x="109" y="32"/>
                  <a:pt x="109" y="32"/>
                  <a:pt x="109" y="32"/>
                </a:cubicBezTo>
                <a:cubicBezTo>
                  <a:pt x="109" y="32"/>
                  <a:pt x="109" y="32"/>
                  <a:pt x="109" y="32"/>
                </a:cubicBezTo>
                <a:cubicBezTo>
                  <a:pt x="106" y="32"/>
                  <a:pt x="104" y="31"/>
                  <a:pt x="103" y="28"/>
                </a:cubicBezTo>
                <a:cubicBezTo>
                  <a:pt x="97" y="12"/>
                  <a:pt x="97" y="12"/>
                  <a:pt x="97" y="12"/>
                </a:cubicBezTo>
                <a:cubicBezTo>
                  <a:pt x="50" y="12"/>
                  <a:pt x="50" y="12"/>
                  <a:pt x="50" y="12"/>
                </a:cubicBezTo>
                <a:cubicBezTo>
                  <a:pt x="44" y="28"/>
                  <a:pt x="44" y="28"/>
                  <a:pt x="44" y="28"/>
                </a:cubicBezTo>
                <a:cubicBezTo>
                  <a:pt x="43" y="30"/>
                  <a:pt x="41" y="32"/>
                  <a:pt x="38" y="32"/>
                </a:cubicBezTo>
                <a:close/>
                <a:moveTo>
                  <a:pt x="73" y="23"/>
                </a:moveTo>
                <a:cubicBezTo>
                  <a:pt x="73" y="23"/>
                  <a:pt x="73" y="23"/>
                  <a:pt x="73" y="23"/>
                </a:cubicBezTo>
                <a:cubicBezTo>
                  <a:pt x="95" y="23"/>
                  <a:pt x="112" y="41"/>
                  <a:pt x="112" y="62"/>
                </a:cubicBezTo>
                <a:cubicBezTo>
                  <a:pt x="112" y="84"/>
                  <a:pt x="95" y="101"/>
                  <a:pt x="73" y="101"/>
                </a:cubicBezTo>
                <a:cubicBezTo>
                  <a:pt x="52" y="101"/>
                  <a:pt x="34" y="84"/>
                  <a:pt x="34" y="62"/>
                </a:cubicBezTo>
                <a:cubicBezTo>
                  <a:pt x="34" y="41"/>
                  <a:pt x="52" y="23"/>
                  <a:pt x="73" y="23"/>
                </a:cubicBezTo>
                <a:close/>
                <a:moveTo>
                  <a:pt x="73" y="35"/>
                </a:moveTo>
                <a:cubicBezTo>
                  <a:pt x="73" y="35"/>
                  <a:pt x="73" y="35"/>
                  <a:pt x="73" y="35"/>
                </a:cubicBezTo>
                <a:cubicBezTo>
                  <a:pt x="58" y="35"/>
                  <a:pt x="46" y="47"/>
                  <a:pt x="46" y="62"/>
                </a:cubicBezTo>
                <a:cubicBezTo>
                  <a:pt x="46" y="77"/>
                  <a:pt x="58" y="90"/>
                  <a:pt x="73" y="90"/>
                </a:cubicBezTo>
                <a:cubicBezTo>
                  <a:pt x="89" y="90"/>
                  <a:pt x="101" y="77"/>
                  <a:pt x="101" y="62"/>
                </a:cubicBezTo>
                <a:cubicBezTo>
                  <a:pt x="101" y="47"/>
                  <a:pt x="89" y="35"/>
                  <a:pt x="73" y="35"/>
                </a:cubicBezTo>
                <a:close/>
              </a:path>
            </a:pathLst>
          </a:custGeom>
          <a:solidFill>
            <a:schemeClr val="tx1">
              <a:lumMod val="50000"/>
              <a:lumOff val="50000"/>
            </a:schemeClr>
          </a:solidFill>
          <a:ln>
            <a:no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PA_淘宝店chenying0907 26"/>
          <p:cNvSpPr>
            <a:spLocks noEditPoints="1"/>
          </p:cNvSpPr>
          <p:nvPr>
            <p:custDataLst>
              <p:tags r:id="rId6"/>
            </p:custDataLst>
          </p:nvPr>
        </p:nvSpPr>
        <p:spPr bwMode="auto">
          <a:xfrm>
            <a:off x="3333750" y="2755556"/>
            <a:ext cx="279400" cy="233434"/>
          </a:xfrm>
          <a:custGeom>
            <a:avLst/>
            <a:gdLst>
              <a:gd name="T0" fmla="*/ 146 w 146"/>
              <a:gd name="T1" fmla="*/ 94 h 122"/>
              <a:gd name="T2" fmla="*/ 118 w 146"/>
              <a:gd name="T3" fmla="*/ 122 h 122"/>
              <a:gd name="T4" fmla="*/ 28 w 146"/>
              <a:gd name="T5" fmla="*/ 122 h 122"/>
              <a:gd name="T6" fmla="*/ 0 w 146"/>
              <a:gd name="T7" fmla="*/ 94 h 122"/>
              <a:gd name="T8" fmla="*/ 0 w 146"/>
              <a:gd name="T9" fmla="*/ 28 h 122"/>
              <a:gd name="T10" fmla="*/ 28 w 146"/>
              <a:gd name="T11" fmla="*/ 0 h 122"/>
              <a:gd name="T12" fmla="*/ 118 w 146"/>
              <a:gd name="T13" fmla="*/ 0 h 122"/>
              <a:gd name="T14" fmla="*/ 146 w 146"/>
              <a:gd name="T15" fmla="*/ 28 h 122"/>
              <a:gd name="T16" fmla="*/ 146 w 146"/>
              <a:gd name="T17" fmla="*/ 94 h 122"/>
              <a:gd name="T18" fmla="*/ 49 w 146"/>
              <a:gd name="T19" fmla="*/ 27 h 122"/>
              <a:gd name="T20" fmla="*/ 49 w 146"/>
              <a:gd name="T21" fmla="*/ 27 h 122"/>
              <a:gd name="T22" fmla="*/ 101 w 146"/>
              <a:gd name="T23" fmla="*/ 58 h 122"/>
              <a:gd name="T24" fmla="*/ 102 w 146"/>
              <a:gd name="T25" fmla="*/ 62 h 122"/>
              <a:gd name="T26" fmla="*/ 101 w 146"/>
              <a:gd name="T27" fmla="*/ 64 h 122"/>
              <a:gd name="T28" fmla="*/ 48 w 146"/>
              <a:gd name="T29" fmla="*/ 94 h 122"/>
              <a:gd name="T30" fmla="*/ 44 w 146"/>
              <a:gd name="T31" fmla="*/ 93 h 122"/>
              <a:gd name="T32" fmla="*/ 43 w 146"/>
              <a:gd name="T33" fmla="*/ 91 h 122"/>
              <a:gd name="T34" fmla="*/ 43 w 146"/>
              <a:gd name="T35" fmla="*/ 91 h 122"/>
              <a:gd name="T36" fmla="*/ 43 w 146"/>
              <a:gd name="T37" fmla="*/ 30 h 122"/>
              <a:gd name="T38" fmla="*/ 47 w 146"/>
              <a:gd name="T39" fmla="*/ 27 h 122"/>
              <a:gd name="T40" fmla="*/ 49 w 146"/>
              <a:gd name="T41" fmla="*/ 27 h 122"/>
              <a:gd name="T42" fmla="*/ 50 w 146"/>
              <a:gd name="T43" fmla="*/ 36 h 122"/>
              <a:gd name="T44" fmla="*/ 50 w 146"/>
              <a:gd name="T45" fmla="*/ 36 h 122"/>
              <a:gd name="T46" fmla="*/ 50 w 146"/>
              <a:gd name="T47" fmla="*/ 85 h 122"/>
              <a:gd name="T48" fmla="*/ 93 w 146"/>
              <a:gd name="T49" fmla="*/ 61 h 122"/>
              <a:gd name="T50" fmla="*/ 50 w 146"/>
              <a:gd name="T51" fmla="*/ 36 h 122"/>
              <a:gd name="T52" fmla="*/ 11 w 146"/>
              <a:gd name="T53" fmla="*/ 94 h 122"/>
              <a:gd name="T54" fmla="*/ 11 w 146"/>
              <a:gd name="T55" fmla="*/ 94 h 122"/>
              <a:gd name="T56" fmla="*/ 28 w 146"/>
              <a:gd name="T57" fmla="*/ 110 h 122"/>
              <a:gd name="T58" fmla="*/ 118 w 146"/>
              <a:gd name="T59" fmla="*/ 110 h 122"/>
              <a:gd name="T60" fmla="*/ 135 w 146"/>
              <a:gd name="T61" fmla="*/ 94 h 122"/>
              <a:gd name="T62" fmla="*/ 135 w 146"/>
              <a:gd name="T63" fmla="*/ 28 h 122"/>
              <a:gd name="T64" fmla="*/ 118 w 146"/>
              <a:gd name="T65" fmla="*/ 11 h 122"/>
              <a:gd name="T66" fmla="*/ 28 w 146"/>
              <a:gd name="T67" fmla="*/ 11 h 122"/>
              <a:gd name="T68" fmla="*/ 11 w 146"/>
              <a:gd name="T69" fmla="*/ 28 h 122"/>
              <a:gd name="T70" fmla="*/ 11 w 146"/>
              <a:gd name="T71"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22">
                <a:moveTo>
                  <a:pt x="146" y="94"/>
                </a:moveTo>
                <a:cubicBezTo>
                  <a:pt x="146" y="109"/>
                  <a:pt x="133" y="122"/>
                  <a:pt x="118" y="122"/>
                </a:cubicBezTo>
                <a:cubicBezTo>
                  <a:pt x="28" y="122"/>
                  <a:pt x="28" y="122"/>
                  <a:pt x="28" y="122"/>
                </a:cubicBezTo>
                <a:cubicBezTo>
                  <a:pt x="13" y="122"/>
                  <a:pt x="0" y="109"/>
                  <a:pt x="0" y="94"/>
                </a:cubicBezTo>
                <a:cubicBezTo>
                  <a:pt x="0" y="28"/>
                  <a:pt x="0" y="28"/>
                  <a:pt x="0" y="28"/>
                </a:cubicBezTo>
                <a:cubicBezTo>
                  <a:pt x="0" y="12"/>
                  <a:pt x="13" y="0"/>
                  <a:pt x="28" y="0"/>
                </a:cubicBezTo>
                <a:cubicBezTo>
                  <a:pt x="118" y="0"/>
                  <a:pt x="118" y="0"/>
                  <a:pt x="118" y="0"/>
                </a:cubicBezTo>
                <a:cubicBezTo>
                  <a:pt x="133" y="0"/>
                  <a:pt x="146" y="12"/>
                  <a:pt x="146" y="28"/>
                </a:cubicBezTo>
                <a:cubicBezTo>
                  <a:pt x="146" y="94"/>
                  <a:pt x="146" y="94"/>
                  <a:pt x="146" y="94"/>
                </a:cubicBezTo>
                <a:close/>
                <a:moveTo>
                  <a:pt x="49" y="27"/>
                </a:moveTo>
                <a:cubicBezTo>
                  <a:pt x="49" y="27"/>
                  <a:pt x="49" y="27"/>
                  <a:pt x="49" y="27"/>
                </a:cubicBezTo>
                <a:cubicBezTo>
                  <a:pt x="66" y="38"/>
                  <a:pt x="84" y="48"/>
                  <a:pt x="101" y="58"/>
                </a:cubicBezTo>
                <a:cubicBezTo>
                  <a:pt x="103" y="59"/>
                  <a:pt x="103" y="61"/>
                  <a:pt x="102" y="62"/>
                </a:cubicBezTo>
                <a:cubicBezTo>
                  <a:pt x="102" y="63"/>
                  <a:pt x="102" y="63"/>
                  <a:pt x="101" y="64"/>
                </a:cubicBezTo>
                <a:cubicBezTo>
                  <a:pt x="84" y="74"/>
                  <a:pt x="66" y="84"/>
                  <a:pt x="48" y="94"/>
                </a:cubicBezTo>
                <a:cubicBezTo>
                  <a:pt x="47" y="95"/>
                  <a:pt x="45" y="94"/>
                  <a:pt x="44" y="93"/>
                </a:cubicBezTo>
                <a:cubicBezTo>
                  <a:pt x="44" y="92"/>
                  <a:pt x="43" y="92"/>
                  <a:pt x="43" y="91"/>
                </a:cubicBezTo>
                <a:cubicBezTo>
                  <a:pt x="43" y="91"/>
                  <a:pt x="43" y="91"/>
                  <a:pt x="43" y="91"/>
                </a:cubicBezTo>
                <a:cubicBezTo>
                  <a:pt x="43" y="71"/>
                  <a:pt x="43" y="51"/>
                  <a:pt x="43" y="30"/>
                </a:cubicBezTo>
                <a:cubicBezTo>
                  <a:pt x="43" y="28"/>
                  <a:pt x="45" y="27"/>
                  <a:pt x="47" y="27"/>
                </a:cubicBezTo>
                <a:cubicBezTo>
                  <a:pt x="47" y="27"/>
                  <a:pt x="48" y="27"/>
                  <a:pt x="49" y="27"/>
                </a:cubicBezTo>
                <a:close/>
                <a:moveTo>
                  <a:pt x="50" y="36"/>
                </a:moveTo>
                <a:cubicBezTo>
                  <a:pt x="50" y="36"/>
                  <a:pt x="50" y="36"/>
                  <a:pt x="50" y="36"/>
                </a:cubicBezTo>
                <a:cubicBezTo>
                  <a:pt x="50" y="53"/>
                  <a:pt x="50" y="69"/>
                  <a:pt x="50" y="85"/>
                </a:cubicBezTo>
                <a:cubicBezTo>
                  <a:pt x="64" y="77"/>
                  <a:pt x="78" y="69"/>
                  <a:pt x="93" y="61"/>
                </a:cubicBezTo>
                <a:cubicBezTo>
                  <a:pt x="78" y="53"/>
                  <a:pt x="64" y="44"/>
                  <a:pt x="50" y="36"/>
                </a:cubicBezTo>
                <a:close/>
                <a:moveTo>
                  <a:pt x="11" y="94"/>
                </a:moveTo>
                <a:cubicBezTo>
                  <a:pt x="11" y="94"/>
                  <a:pt x="11" y="94"/>
                  <a:pt x="11" y="94"/>
                </a:cubicBezTo>
                <a:cubicBezTo>
                  <a:pt x="11" y="103"/>
                  <a:pt x="19" y="110"/>
                  <a:pt x="28" y="110"/>
                </a:cubicBezTo>
                <a:cubicBezTo>
                  <a:pt x="118" y="110"/>
                  <a:pt x="118" y="110"/>
                  <a:pt x="118" y="110"/>
                </a:cubicBezTo>
                <a:cubicBezTo>
                  <a:pt x="127" y="110"/>
                  <a:pt x="135" y="103"/>
                  <a:pt x="135" y="94"/>
                </a:cubicBezTo>
                <a:cubicBezTo>
                  <a:pt x="135" y="28"/>
                  <a:pt x="135" y="28"/>
                  <a:pt x="135" y="28"/>
                </a:cubicBezTo>
                <a:cubicBezTo>
                  <a:pt x="135" y="18"/>
                  <a:pt x="127" y="11"/>
                  <a:pt x="118" y="11"/>
                </a:cubicBezTo>
                <a:cubicBezTo>
                  <a:pt x="28" y="11"/>
                  <a:pt x="28" y="11"/>
                  <a:pt x="28" y="11"/>
                </a:cubicBezTo>
                <a:cubicBezTo>
                  <a:pt x="19" y="11"/>
                  <a:pt x="11" y="18"/>
                  <a:pt x="11" y="28"/>
                </a:cubicBezTo>
                <a:cubicBezTo>
                  <a:pt x="11" y="94"/>
                  <a:pt x="11" y="94"/>
                  <a:pt x="11" y="9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1" name="PA_淘宝店chenying0907 27"/>
          <p:cNvSpPr>
            <a:spLocks noEditPoints="1"/>
          </p:cNvSpPr>
          <p:nvPr>
            <p:custDataLst>
              <p:tags r:id="rId7"/>
            </p:custDataLst>
          </p:nvPr>
        </p:nvSpPr>
        <p:spPr bwMode="auto">
          <a:xfrm>
            <a:off x="4448175" y="1624907"/>
            <a:ext cx="280988" cy="233434"/>
          </a:xfrm>
          <a:custGeom>
            <a:avLst/>
            <a:gdLst>
              <a:gd name="T0" fmla="*/ 6 w 147"/>
              <a:gd name="T1" fmla="*/ 0 h 122"/>
              <a:gd name="T2" fmla="*/ 6 w 147"/>
              <a:gd name="T3" fmla="*/ 0 h 122"/>
              <a:gd name="T4" fmla="*/ 141 w 147"/>
              <a:gd name="T5" fmla="*/ 0 h 122"/>
              <a:gd name="T6" fmla="*/ 147 w 147"/>
              <a:gd name="T7" fmla="*/ 5 h 122"/>
              <a:gd name="T8" fmla="*/ 147 w 147"/>
              <a:gd name="T9" fmla="*/ 5 h 122"/>
              <a:gd name="T10" fmla="*/ 147 w 147"/>
              <a:gd name="T11" fmla="*/ 103 h 122"/>
              <a:gd name="T12" fmla="*/ 141 w 147"/>
              <a:gd name="T13" fmla="*/ 108 h 122"/>
              <a:gd name="T14" fmla="*/ 141 w 147"/>
              <a:gd name="T15" fmla="*/ 108 h 122"/>
              <a:gd name="T16" fmla="*/ 79 w 147"/>
              <a:gd name="T17" fmla="*/ 108 h 122"/>
              <a:gd name="T18" fmla="*/ 79 w 147"/>
              <a:gd name="T19" fmla="*/ 115 h 122"/>
              <a:gd name="T20" fmla="*/ 79 w 147"/>
              <a:gd name="T21" fmla="*/ 115 h 122"/>
              <a:gd name="T22" fmla="*/ 110 w 147"/>
              <a:gd name="T23" fmla="*/ 115 h 122"/>
              <a:gd name="T24" fmla="*/ 114 w 147"/>
              <a:gd name="T25" fmla="*/ 119 h 122"/>
              <a:gd name="T26" fmla="*/ 110 w 147"/>
              <a:gd name="T27" fmla="*/ 122 h 122"/>
              <a:gd name="T28" fmla="*/ 36 w 147"/>
              <a:gd name="T29" fmla="*/ 122 h 122"/>
              <a:gd name="T30" fmla="*/ 33 w 147"/>
              <a:gd name="T31" fmla="*/ 119 h 122"/>
              <a:gd name="T32" fmla="*/ 36 w 147"/>
              <a:gd name="T33" fmla="*/ 115 h 122"/>
              <a:gd name="T34" fmla="*/ 68 w 147"/>
              <a:gd name="T35" fmla="*/ 115 h 122"/>
              <a:gd name="T36" fmla="*/ 68 w 147"/>
              <a:gd name="T37" fmla="*/ 115 h 122"/>
              <a:gd name="T38" fmla="*/ 68 w 147"/>
              <a:gd name="T39" fmla="*/ 108 h 122"/>
              <a:gd name="T40" fmla="*/ 6 w 147"/>
              <a:gd name="T41" fmla="*/ 108 h 122"/>
              <a:gd name="T42" fmla="*/ 0 w 147"/>
              <a:gd name="T43" fmla="*/ 103 h 122"/>
              <a:gd name="T44" fmla="*/ 0 w 147"/>
              <a:gd name="T45" fmla="*/ 103 h 122"/>
              <a:gd name="T46" fmla="*/ 0 w 147"/>
              <a:gd name="T47" fmla="*/ 5 h 122"/>
              <a:gd name="T48" fmla="*/ 6 w 147"/>
              <a:gd name="T49" fmla="*/ 0 h 122"/>
              <a:gd name="T50" fmla="*/ 125 w 147"/>
              <a:gd name="T51" fmla="*/ 81 h 122"/>
              <a:gd name="T52" fmla="*/ 125 w 147"/>
              <a:gd name="T53" fmla="*/ 81 h 122"/>
              <a:gd name="T54" fmla="*/ 131 w 147"/>
              <a:gd name="T55" fmla="*/ 87 h 122"/>
              <a:gd name="T56" fmla="*/ 125 w 147"/>
              <a:gd name="T57" fmla="*/ 93 h 122"/>
              <a:gd name="T58" fmla="*/ 120 w 147"/>
              <a:gd name="T59" fmla="*/ 87 h 122"/>
              <a:gd name="T60" fmla="*/ 125 w 147"/>
              <a:gd name="T61" fmla="*/ 81 h 122"/>
              <a:gd name="T62" fmla="*/ 135 w 147"/>
              <a:gd name="T63" fmla="*/ 11 h 122"/>
              <a:gd name="T64" fmla="*/ 135 w 147"/>
              <a:gd name="T65" fmla="*/ 11 h 122"/>
              <a:gd name="T66" fmla="*/ 11 w 147"/>
              <a:gd name="T67" fmla="*/ 11 h 122"/>
              <a:gd name="T68" fmla="*/ 11 w 147"/>
              <a:gd name="T69" fmla="*/ 97 h 122"/>
              <a:gd name="T70" fmla="*/ 135 w 147"/>
              <a:gd name="T71" fmla="*/ 97 h 122"/>
              <a:gd name="T72" fmla="*/ 135 w 147"/>
              <a:gd name="T73" fmla="*/ 1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7" h="122">
                <a:moveTo>
                  <a:pt x="6" y="0"/>
                </a:moveTo>
                <a:cubicBezTo>
                  <a:pt x="6" y="0"/>
                  <a:pt x="6" y="0"/>
                  <a:pt x="6" y="0"/>
                </a:cubicBezTo>
                <a:cubicBezTo>
                  <a:pt x="141" y="0"/>
                  <a:pt x="141" y="0"/>
                  <a:pt x="141" y="0"/>
                </a:cubicBezTo>
                <a:cubicBezTo>
                  <a:pt x="144" y="0"/>
                  <a:pt x="147" y="2"/>
                  <a:pt x="147" y="5"/>
                </a:cubicBezTo>
                <a:cubicBezTo>
                  <a:pt x="147" y="5"/>
                  <a:pt x="147" y="5"/>
                  <a:pt x="147" y="5"/>
                </a:cubicBezTo>
                <a:cubicBezTo>
                  <a:pt x="147" y="103"/>
                  <a:pt x="147" y="103"/>
                  <a:pt x="147" y="103"/>
                </a:cubicBezTo>
                <a:cubicBezTo>
                  <a:pt x="147" y="106"/>
                  <a:pt x="144" y="108"/>
                  <a:pt x="141" y="108"/>
                </a:cubicBezTo>
                <a:cubicBezTo>
                  <a:pt x="141" y="108"/>
                  <a:pt x="141" y="108"/>
                  <a:pt x="141" y="108"/>
                </a:cubicBezTo>
                <a:cubicBezTo>
                  <a:pt x="79" y="108"/>
                  <a:pt x="79" y="108"/>
                  <a:pt x="79" y="108"/>
                </a:cubicBezTo>
                <a:cubicBezTo>
                  <a:pt x="79" y="115"/>
                  <a:pt x="79" y="115"/>
                  <a:pt x="79" y="115"/>
                </a:cubicBezTo>
                <a:cubicBezTo>
                  <a:pt x="79" y="115"/>
                  <a:pt x="79" y="115"/>
                  <a:pt x="79" y="115"/>
                </a:cubicBezTo>
                <a:cubicBezTo>
                  <a:pt x="110" y="115"/>
                  <a:pt x="110" y="115"/>
                  <a:pt x="110" y="115"/>
                </a:cubicBezTo>
                <a:cubicBezTo>
                  <a:pt x="112" y="115"/>
                  <a:pt x="114" y="117"/>
                  <a:pt x="114" y="119"/>
                </a:cubicBezTo>
                <a:cubicBezTo>
                  <a:pt x="114" y="120"/>
                  <a:pt x="112" y="122"/>
                  <a:pt x="110" y="122"/>
                </a:cubicBezTo>
                <a:cubicBezTo>
                  <a:pt x="36" y="122"/>
                  <a:pt x="36" y="122"/>
                  <a:pt x="36" y="122"/>
                </a:cubicBezTo>
                <a:cubicBezTo>
                  <a:pt x="35" y="122"/>
                  <a:pt x="33" y="120"/>
                  <a:pt x="33" y="119"/>
                </a:cubicBezTo>
                <a:cubicBezTo>
                  <a:pt x="33" y="117"/>
                  <a:pt x="35" y="115"/>
                  <a:pt x="36" y="115"/>
                </a:cubicBezTo>
                <a:cubicBezTo>
                  <a:pt x="68" y="115"/>
                  <a:pt x="68" y="115"/>
                  <a:pt x="68" y="115"/>
                </a:cubicBezTo>
                <a:cubicBezTo>
                  <a:pt x="68" y="115"/>
                  <a:pt x="68" y="115"/>
                  <a:pt x="68" y="115"/>
                </a:cubicBezTo>
                <a:cubicBezTo>
                  <a:pt x="68" y="108"/>
                  <a:pt x="68" y="108"/>
                  <a:pt x="68" y="108"/>
                </a:cubicBezTo>
                <a:cubicBezTo>
                  <a:pt x="6" y="108"/>
                  <a:pt x="6" y="108"/>
                  <a:pt x="6" y="108"/>
                </a:cubicBezTo>
                <a:cubicBezTo>
                  <a:pt x="2" y="108"/>
                  <a:pt x="0" y="106"/>
                  <a:pt x="0" y="103"/>
                </a:cubicBezTo>
                <a:cubicBezTo>
                  <a:pt x="0" y="103"/>
                  <a:pt x="0" y="103"/>
                  <a:pt x="0" y="103"/>
                </a:cubicBezTo>
                <a:cubicBezTo>
                  <a:pt x="0" y="5"/>
                  <a:pt x="0" y="5"/>
                  <a:pt x="0" y="5"/>
                </a:cubicBezTo>
                <a:cubicBezTo>
                  <a:pt x="0" y="2"/>
                  <a:pt x="2" y="0"/>
                  <a:pt x="6" y="0"/>
                </a:cubicBezTo>
                <a:close/>
                <a:moveTo>
                  <a:pt x="125" y="81"/>
                </a:moveTo>
                <a:cubicBezTo>
                  <a:pt x="125" y="81"/>
                  <a:pt x="125" y="81"/>
                  <a:pt x="125" y="81"/>
                </a:cubicBezTo>
                <a:cubicBezTo>
                  <a:pt x="129" y="81"/>
                  <a:pt x="131" y="84"/>
                  <a:pt x="131" y="87"/>
                </a:cubicBezTo>
                <a:cubicBezTo>
                  <a:pt x="131" y="90"/>
                  <a:pt x="129" y="93"/>
                  <a:pt x="125" y="93"/>
                </a:cubicBezTo>
                <a:cubicBezTo>
                  <a:pt x="122" y="93"/>
                  <a:pt x="120" y="90"/>
                  <a:pt x="120" y="87"/>
                </a:cubicBezTo>
                <a:cubicBezTo>
                  <a:pt x="120" y="84"/>
                  <a:pt x="122" y="81"/>
                  <a:pt x="125" y="81"/>
                </a:cubicBezTo>
                <a:close/>
                <a:moveTo>
                  <a:pt x="135" y="11"/>
                </a:moveTo>
                <a:cubicBezTo>
                  <a:pt x="135" y="11"/>
                  <a:pt x="135" y="11"/>
                  <a:pt x="135" y="11"/>
                </a:cubicBezTo>
                <a:cubicBezTo>
                  <a:pt x="11" y="11"/>
                  <a:pt x="11" y="11"/>
                  <a:pt x="11" y="11"/>
                </a:cubicBezTo>
                <a:cubicBezTo>
                  <a:pt x="11" y="40"/>
                  <a:pt x="11" y="68"/>
                  <a:pt x="11" y="97"/>
                </a:cubicBezTo>
                <a:cubicBezTo>
                  <a:pt x="53" y="97"/>
                  <a:pt x="94" y="97"/>
                  <a:pt x="135" y="97"/>
                </a:cubicBezTo>
                <a:cubicBezTo>
                  <a:pt x="135" y="68"/>
                  <a:pt x="135" y="40"/>
                  <a:pt x="135" y="1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2" name="PA_淘宝店chenying0907 28"/>
          <p:cNvSpPr>
            <a:spLocks noEditPoints="1"/>
          </p:cNvSpPr>
          <p:nvPr>
            <p:custDataLst>
              <p:tags r:id="rId8"/>
            </p:custDataLst>
          </p:nvPr>
        </p:nvSpPr>
        <p:spPr bwMode="auto">
          <a:xfrm>
            <a:off x="4416428" y="2714269"/>
            <a:ext cx="309563" cy="252490"/>
          </a:xfrm>
          <a:custGeom>
            <a:avLst/>
            <a:gdLst>
              <a:gd name="T0" fmla="*/ 125 w 162"/>
              <a:gd name="T1" fmla="*/ 29 h 132"/>
              <a:gd name="T2" fmla="*/ 146 w 162"/>
              <a:gd name="T3" fmla="*/ 77 h 132"/>
              <a:gd name="T4" fmla="*/ 162 w 162"/>
              <a:gd name="T5" fmla="*/ 106 h 132"/>
              <a:gd name="T6" fmla="*/ 154 w 162"/>
              <a:gd name="T7" fmla="*/ 125 h 132"/>
              <a:gd name="T8" fmla="*/ 146 w 162"/>
              <a:gd name="T9" fmla="*/ 127 h 132"/>
              <a:gd name="T10" fmla="*/ 21 w 162"/>
              <a:gd name="T11" fmla="*/ 132 h 132"/>
              <a:gd name="T12" fmla="*/ 16 w 162"/>
              <a:gd name="T13" fmla="*/ 125 h 132"/>
              <a:gd name="T14" fmla="*/ 2 w 162"/>
              <a:gd name="T15" fmla="*/ 121 h 132"/>
              <a:gd name="T16" fmla="*/ 3 w 162"/>
              <a:gd name="T17" fmla="*/ 94 h 132"/>
              <a:gd name="T18" fmla="*/ 8 w 162"/>
              <a:gd name="T19" fmla="*/ 58 h 132"/>
              <a:gd name="T20" fmla="*/ 46 w 162"/>
              <a:gd name="T21" fmla="*/ 30 h 132"/>
              <a:gd name="T22" fmla="*/ 97 w 162"/>
              <a:gd name="T23" fmla="*/ 122 h 132"/>
              <a:gd name="T24" fmla="*/ 97 w 162"/>
              <a:gd name="T25" fmla="*/ 117 h 132"/>
              <a:gd name="T26" fmla="*/ 103 w 162"/>
              <a:gd name="T27" fmla="*/ 98 h 132"/>
              <a:gd name="T28" fmla="*/ 117 w 162"/>
              <a:gd name="T29" fmla="*/ 111 h 132"/>
              <a:gd name="T30" fmla="*/ 115 w 162"/>
              <a:gd name="T31" fmla="*/ 88 h 132"/>
              <a:gd name="T32" fmla="*/ 112 w 162"/>
              <a:gd name="T33" fmla="*/ 83 h 132"/>
              <a:gd name="T34" fmla="*/ 112 w 162"/>
              <a:gd name="T35" fmla="*/ 82 h 132"/>
              <a:gd name="T36" fmla="*/ 109 w 162"/>
              <a:gd name="T37" fmla="*/ 79 h 132"/>
              <a:gd name="T38" fmla="*/ 64 w 162"/>
              <a:gd name="T39" fmla="*/ 68 h 132"/>
              <a:gd name="T40" fmla="*/ 50 w 162"/>
              <a:gd name="T41" fmla="*/ 82 h 132"/>
              <a:gd name="T42" fmla="*/ 50 w 162"/>
              <a:gd name="T43" fmla="*/ 82 h 132"/>
              <a:gd name="T44" fmla="*/ 45 w 162"/>
              <a:gd name="T45" fmla="*/ 100 h 132"/>
              <a:gd name="T46" fmla="*/ 59 w 162"/>
              <a:gd name="T47" fmla="*/ 112 h 132"/>
              <a:gd name="T48" fmla="*/ 65 w 162"/>
              <a:gd name="T49" fmla="*/ 98 h 132"/>
              <a:gd name="T50" fmla="*/ 65 w 162"/>
              <a:gd name="T51" fmla="*/ 117 h 132"/>
              <a:gd name="T52" fmla="*/ 81 w 162"/>
              <a:gd name="T53" fmla="*/ 61 h 132"/>
              <a:gd name="T54" fmla="*/ 81 w 162"/>
              <a:gd name="T55" fmla="*/ 11 h 132"/>
              <a:gd name="T56" fmla="*/ 26 w 162"/>
              <a:gd name="T57" fmla="*/ 122 h 132"/>
              <a:gd name="T58" fmla="*/ 37 w 162"/>
              <a:gd name="T59" fmla="*/ 118 h 132"/>
              <a:gd name="T60" fmla="*/ 36 w 162"/>
              <a:gd name="T61" fmla="*/ 86 h 132"/>
              <a:gd name="T62" fmla="*/ 12 w 162"/>
              <a:gd name="T63" fmla="*/ 98 h 132"/>
              <a:gd name="T64" fmla="*/ 11 w 162"/>
              <a:gd name="T65" fmla="*/ 114 h 132"/>
              <a:gd name="T66" fmla="*/ 23 w 162"/>
              <a:gd name="T67" fmla="*/ 102 h 132"/>
              <a:gd name="T68" fmla="*/ 46 w 162"/>
              <a:gd name="T69" fmla="*/ 42 h 132"/>
              <a:gd name="T70" fmla="*/ 37 w 162"/>
              <a:gd name="T71" fmla="*/ 40 h 132"/>
              <a:gd name="T72" fmla="*/ 24 w 162"/>
              <a:gd name="T73" fmla="*/ 71 h 132"/>
              <a:gd name="T74" fmla="*/ 41 w 162"/>
              <a:gd name="T75" fmla="*/ 76 h 132"/>
              <a:gd name="T76" fmla="*/ 56 w 162"/>
              <a:gd name="T77" fmla="*/ 62 h 132"/>
              <a:gd name="T78" fmla="*/ 56 w 162"/>
              <a:gd name="T79" fmla="*/ 61 h 132"/>
              <a:gd name="T80" fmla="*/ 46 w 162"/>
              <a:gd name="T81" fmla="*/ 42 h 132"/>
              <a:gd name="T82" fmla="*/ 136 w 162"/>
              <a:gd name="T83" fmla="*/ 122 h 132"/>
              <a:gd name="T84" fmla="*/ 139 w 162"/>
              <a:gd name="T85" fmla="*/ 102 h 132"/>
              <a:gd name="T86" fmla="*/ 151 w 162"/>
              <a:gd name="T87" fmla="*/ 114 h 132"/>
              <a:gd name="T88" fmla="*/ 150 w 162"/>
              <a:gd name="T89" fmla="*/ 98 h 132"/>
              <a:gd name="T90" fmla="*/ 137 w 162"/>
              <a:gd name="T91" fmla="*/ 84 h 132"/>
              <a:gd name="T92" fmla="*/ 128 w 162"/>
              <a:gd name="T93" fmla="*/ 111 h 132"/>
              <a:gd name="T94" fmla="*/ 136 w 162"/>
              <a:gd name="T95" fmla="*/ 122 h 132"/>
              <a:gd name="T96" fmla="*/ 116 w 162"/>
              <a:gd name="T97" fmla="*/ 42 h 132"/>
              <a:gd name="T98" fmla="*/ 116 w 162"/>
              <a:gd name="T99" fmla="*/ 42 h 132"/>
              <a:gd name="T100" fmla="*/ 106 w 162"/>
              <a:gd name="T101" fmla="*/ 61 h 132"/>
              <a:gd name="T102" fmla="*/ 116 w 162"/>
              <a:gd name="T103" fmla="*/ 72 h 132"/>
              <a:gd name="T104" fmla="*/ 121 w 162"/>
              <a:gd name="T105" fmla="*/ 76 h 132"/>
              <a:gd name="T106" fmla="*/ 138 w 162"/>
              <a:gd name="T107" fmla="*/ 71 h 132"/>
              <a:gd name="T108" fmla="*/ 125 w 162"/>
              <a:gd name="T109" fmla="*/ 4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2" h="132">
                <a:moveTo>
                  <a:pt x="81" y="0"/>
                </a:moveTo>
                <a:cubicBezTo>
                  <a:pt x="99" y="0"/>
                  <a:pt x="114" y="13"/>
                  <a:pt x="116" y="30"/>
                </a:cubicBezTo>
                <a:cubicBezTo>
                  <a:pt x="119" y="30"/>
                  <a:pt x="122" y="29"/>
                  <a:pt x="125" y="29"/>
                </a:cubicBezTo>
                <a:cubicBezTo>
                  <a:pt x="133" y="29"/>
                  <a:pt x="140" y="32"/>
                  <a:pt x="145" y="37"/>
                </a:cubicBezTo>
                <a:cubicBezTo>
                  <a:pt x="150" y="43"/>
                  <a:pt x="154" y="50"/>
                  <a:pt x="154" y="58"/>
                </a:cubicBezTo>
                <a:cubicBezTo>
                  <a:pt x="154" y="65"/>
                  <a:pt x="151" y="72"/>
                  <a:pt x="146" y="77"/>
                </a:cubicBezTo>
                <a:cubicBezTo>
                  <a:pt x="153" y="84"/>
                  <a:pt x="153" y="84"/>
                  <a:pt x="153" y="84"/>
                </a:cubicBezTo>
                <a:cubicBezTo>
                  <a:pt x="156" y="87"/>
                  <a:pt x="158" y="90"/>
                  <a:pt x="159" y="94"/>
                </a:cubicBezTo>
                <a:cubicBezTo>
                  <a:pt x="161" y="98"/>
                  <a:pt x="162" y="102"/>
                  <a:pt x="162" y="106"/>
                </a:cubicBezTo>
                <a:cubicBezTo>
                  <a:pt x="162" y="115"/>
                  <a:pt x="162" y="115"/>
                  <a:pt x="162" y="115"/>
                </a:cubicBezTo>
                <a:cubicBezTo>
                  <a:pt x="162" y="117"/>
                  <a:pt x="161" y="119"/>
                  <a:pt x="160" y="121"/>
                </a:cubicBezTo>
                <a:cubicBezTo>
                  <a:pt x="158" y="123"/>
                  <a:pt x="156" y="124"/>
                  <a:pt x="154" y="125"/>
                </a:cubicBezTo>
                <a:cubicBezTo>
                  <a:pt x="153" y="125"/>
                  <a:pt x="153" y="125"/>
                  <a:pt x="153" y="125"/>
                </a:cubicBezTo>
                <a:cubicBezTo>
                  <a:pt x="146" y="125"/>
                  <a:pt x="146" y="125"/>
                  <a:pt x="146" y="125"/>
                </a:cubicBezTo>
                <a:cubicBezTo>
                  <a:pt x="146" y="127"/>
                  <a:pt x="146" y="127"/>
                  <a:pt x="146" y="127"/>
                </a:cubicBezTo>
                <a:cubicBezTo>
                  <a:pt x="146" y="130"/>
                  <a:pt x="144" y="132"/>
                  <a:pt x="141" y="132"/>
                </a:cubicBezTo>
                <a:cubicBezTo>
                  <a:pt x="141" y="132"/>
                  <a:pt x="141" y="132"/>
                  <a:pt x="141" y="132"/>
                </a:cubicBezTo>
                <a:cubicBezTo>
                  <a:pt x="21" y="132"/>
                  <a:pt x="21" y="132"/>
                  <a:pt x="21" y="132"/>
                </a:cubicBezTo>
                <a:cubicBezTo>
                  <a:pt x="21" y="132"/>
                  <a:pt x="21" y="132"/>
                  <a:pt x="21" y="132"/>
                </a:cubicBezTo>
                <a:cubicBezTo>
                  <a:pt x="18" y="132"/>
                  <a:pt x="16" y="130"/>
                  <a:pt x="16" y="127"/>
                </a:cubicBezTo>
                <a:cubicBezTo>
                  <a:pt x="16" y="125"/>
                  <a:pt x="16" y="125"/>
                  <a:pt x="16" y="125"/>
                </a:cubicBezTo>
                <a:cubicBezTo>
                  <a:pt x="9" y="125"/>
                  <a:pt x="9" y="125"/>
                  <a:pt x="9" y="125"/>
                </a:cubicBezTo>
                <a:cubicBezTo>
                  <a:pt x="9" y="125"/>
                  <a:pt x="9" y="125"/>
                  <a:pt x="8" y="125"/>
                </a:cubicBezTo>
                <a:cubicBezTo>
                  <a:pt x="6" y="124"/>
                  <a:pt x="4" y="123"/>
                  <a:pt x="2" y="121"/>
                </a:cubicBezTo>
                <a:cubicBezTo>
                  <a:pt x="1" y="119"/>
                  <a:pt x="0" y="117"/>
                  <a:pt x="0" y="115"/>
                </a:cubicBezTo>
                <a:cubicBezTo>
                  <a:pt x="0" y="106"/>
                  <a:pt x="0" y="106"/>
                  <a:pt x="0" y="106"/>
                </a:cubicBezTo>
                <a:cubicBezTo>
                  <a:pt x="0" y="102"/>
                  <a:pt x="1" y="98"/>
                  <a:pt x="3" y="94"/>
                </a:cubicBezTo>
                <a:cubicBezTo>
                  <a:pt x="4" y="90"/>
                  <a:pt x="6" y="87"/>
                  <a:pt x="9" y="84"/>
                </a:cubicBezTo>
                <a:cubicBezTo>
                  <a:pt x="16" y="77"/>
                  <a:pt x="16" y="77"/>
                  <a:pt x="16" y="77"/>
                </a:cubicBezTo>
                <a:cubicBezTo>
                  <a:pt x="11" y="72"/>
                  <a:pt x="8" y="65"/>
                  <a:pt x="8" y="58"/>
                </a:cubicBezTo>
                <a:cubicBezTo>
                  <a:pt x="8" y="50"/>
                  <a:pt x="12" y="43"/>
                  <a:pt x="17" y="37"/>
                </a:cubicBezTo>
                <a:cubicBezTo>
                  <a:pt x="22" y="32"/>
                  <a:pt x="29" y="29"/>
                  <a:pt x="37" y="29"/>
                </a:cubicBezTo>
                <a:cubicBezTo>
                  <a:pt x="40" y="29"/>
                  <a:pt x="43" y="30"/>
                  <a:pt x="46" y="30"/>
                </a:cubicBezTo>
                <a:cubicBezTo>
                  <a:pt x="48" y="13"/>
                  <a:pt x="63" y="0"/>
                  <a:pt x="81" y="0"/>
                </a:cubicBezTo>
                <a:close/>
                <a:moveTo>
                  <a:pt x="97" y="122"/>
                </a:moveTo>
                <a:cubicBezTo>
                  <a:pt x="97" y="122"/>
                  <a:pt x="97" y="122"/>
                  <a:pt x="97" y="122"/>
                </a:cubicBezTo>
                <a:cubicBezTo>
                  <a:pt x="97" y="117"/>
                  <a:pt x="97" y="117"/>
                  <a:pt x="97" y="117"/>
                </a:cubicBezTo>
                <a:cubicBezTo>
                  <a:pt x="97" y="117"/>
                  <a:pt x="97" y="117"/>
                  <a:pt x="97" y="117"/>
                </a:cubicBezTo>
                <a:cubicBezTo>
                  <a:pt x="97" y="117"/>
                  <a:pt x="97" y="117"/>
                  <a:pt x="97" y="117"/>
                </a:cubicBezTo>
                <a:cubicBezTo>
                  <a:pt x="97" y="98"/>
                  <a:pt x="97" y="98"/>
                  <a:pt x="97" y="98"/>
                </a:cubicBezTo>
                <a:cubicBezTo>
                  <a:pt x="97" y="96"/>
                  <a:pt x="99" y="95"/>
                  <a:pt x="100" y="95"/>
                </a:cubicBezTo>
                <a:cubicBezTo>
                  <a:pt x="102" y="95"/>
                  <a:pt x="103" y="96"/>
                  <a:pt x="103" y="98"/>
                </a:cubicBezTo>
                <a:cubicBezTo>
                  <a:pt x="103" y="112"/>
                  <a:pt x="103" y="112"/>
                  <a:pt x="103" y="112"/>
                </a:cubicBezTo>
                <a:cubicBezTo>
                  <a:pt x="117" y="112"/>
                  <a:pt x="117" y="112"/>
                  <a:pt x="117" y="112"/>
                </a:cubicBezTo>
                <a:cubicBezTo>
                  <a:pt x="117" y="112"/>
                  <a:pt x="117" y="111"/>
                  <a:pt x="117" y="111"/>
                </a:cubicBezTo>
                <a:cubicBezTo>
                  <a:pt x="117" y="100"/>
                  <a:pt x="117" y="100"/>
                  <a:pt x="117" y="100"/>
                </a:cubicBezTo>
                <a:cubicBezTo>
                  <a:pt x="117" y="96"/>
                  <a:pt x="117" y="92"/>
                  <a:pt x="115" y="88"/>
                </a:cubicBezTo>
                <a:cubicBezTo>
                  <a:pt x="115" y="88"/>
                  <a:pt x="115" y="88"/>
                  <a:pt x="115" y="88"/>
                </a:cubicBezTo>
                <a:cubicBezTo>
                  <a:pt x="115" y="88"/>
                  <a:pt x="115" y="88"/>
                  <a:pt x="115" y="88"/>
                </a:cubicBezTo>
                <a:cubicBezTo>
                  <a:pt x="114" y="86"/>
                  <a:pt x="113" y="84"/>
                  <a:pt x="112" y="83"/>
                </a:cubicBezTo>
                <a:cubicBezTo>
                  <a:pt x="112" y="83"/>
                  <a:pt x="112" y="83"/>
                  <a:pt x="112" y="83"/>
                </a:cubicBezTo>
                <a:cubicBezTo>
                  <a:pt x="112" y="82"/>
                  <a:pt x="112" y="82"/>
                  <a:pt x="112" y="82"/>
                </a:cubicBezTo>
                <a:cubicBezTo>
                  <a:pt x="112" y="82"/>
                  <a:pt x="112" y="82"/>
                  <a:pt x="112" y="82"/>
                </a:cubicBezTo>
                <a:cubicBezTo>
                  <a:pt x="112" y="82"/>
                  <a:pt x="112" y="82"/>
                  <a:pt x="112" y="82"/>
                </a:cubicBezTo>
                <a:cubicBezTo>
                  <a:pt x="112" y="82"/>
                  <a:pt x="112" y="82"/>
                  <a:pt x="112" y="82"/>
                </a:cubicBezTo>
                <a:cubicBezTo>
                  <a:pt x="111" y="81"/>
                  <a:pt x="110" y="80"/>
                  <a:pt x="109" y="79"/>
                </a:cubicBezTo>
                <a:cubicBezTo>
                  <a:pt x="109" y="79"/>
                  <a:pt x="109" y="79"/>
                  <a:pt x="109" y="79"/>
                </a:cubicBezTo>
                <a:cubicBezTo>
                  <a:pt x="98" y="68"/>
                  <a:pt x="98" y="68"/>
                  <a:pt x="98" y="68"/>
                </a:cubicBezTo>
                <a:cubicBezTo>
                  <a:pt x="93" y="70"/>
                  <a:pt x="87" y="72"/>
                  <a:pt x="81" y="72"/>
                </a:cubicBezTo>
                <a:cubicBezTo>
                  <a:pt x="75" y="72"/>
                  <a:pt x="69" y="70"/>
                  <a:pt x="64" y="68"/>
                </a:cubicBezTo>
                <a:cubicBezTo>
                  <a:pt x="53" y="79"/>
                  <a:pt x="53" y="79"/>
                  <a:pt x="53" y="79"/>
                </a:cubicBezTo>
                <a:cubicBezTo>
                  <a:pt x="53" y="79"/>
                  <a:pt x="53" y="79"/>
                  <a:pt x="53" y="79"/>
                </a:cubicBezTo>
                <a:cubicBezTo>
                  <a:pt x="52" y="80"/>
                  <a:pt x="51" y="81"/>
                  <a:pt x="50" y="82"/>
                </a:cubicBezTo>
                <a:cubicBezTo>
                  <a:pt x="50" y="82"/>
                  <a:pt x="50" y="82"/>
                  <a:pt x="50" y="82"/>
                </a:cubicBezTo>
                <a:cubicBezTo>
                  <a:pt x="50" y="82"/>
                  <a:pt x="50" y="82"/>
                  <a:pt x="50" y="82"/>
                </a:cubicBezTo>
                <a:cubicBezTo>
                  <a:pt x="50" y="82"/>
                  <a:pt x="50" y="82"/>
                  <a:pt x="50" y="82"/>
                </a:cubicBezTo>
                <a:cubicBezTo>
                  <a:pt x="50" y="83"/>
                  <a:pt x="50" y="83"/>
                  <a:pt x="50" y="83"/>
                </a:cubicBezTo>
                <a:cubicBezTo>
                  <a:pt x="49" y="84"/>
                  <a:pt x="48" y="86"/>
                  <a:pt x="47" y="88"/>
                </a:cubicBezTo>
                <a:cubicBezTo>
                  <a:pt x="45" y="92"/>
                  <a:pt x="45" y="96"/>
                  <a:pt x="45" y="100"/>
                </a:cubicBezTo>
                <a:cubicBezTo>
                  <a:pt x="45" y="111"/>
                  <a:pt x="45" y="111"/>
                  <a:pt x="45" y="111"/>
                </a:cubicBezTo>
                <a:cubicBezTo>
                  <a:pt x="45" y="111"/>
                  <a:pt x="45" y="112"/>
                  <a:pt x="45" y="112"/>
                </a:cubicBezTo>
                <a:cubicBezTo>
                  <a:pt x="59" y="112"/>
                  <a:pt x="59" y="112"/>
                  <a:pt x="59" y="112"/>
                </a:cubicBezTo>
                <a:cubicBezTo>
                  <a:pt x="59" y="98"/>
                  <a:pt x="59" y="98"/>
                  <a:pt x="59" y="98"/>
                </a:cubicBezTo>
                <a:cubicBezTo>
                  <a:pt x="59" y="96"/>
                  <a:pt x="60" y="95"/>
                  <a:pt x="62" y="95"/>
                </a:cubicBezTo>
                <a:cubicBezTo>
                  <a:pt x="63" y="95"/>
                  <a:pt x="65" y="96"/>
                  <a:pt x="65" y="98"/>
                </a:cubicBezTo>
                <a:cubicBezTo>
                  <a:pt x="65" y="117"/>
                  <a:pt x="65" y="117"/>
                  <a:pt x="65" y="117"/>
                </a:cubicBezTo>
                <a:cubicBezTo>
                  <a:pt x="65" y="117"/>
                  <a:pt x="65" y="117"/>
                  <a:pt x="65" y="117"/>
                </a:cubicBezTo>
                <a:cubicBezTo>
                  <a:pt x="65" y="117"/>
                  <a:pt x="65" y="117"/>
                  <a:pt x="65" y="117"/>
                </a:cubicBezTo>
                <a:cubicBezTo>
                  <a:pt x="65" y="122"/>
                  <a:pt x="65" y="122"/>
                  <a:pt x="65" y="122"/>
                </a:cubicBezTo>
                <a:cubicBezTo>
                  <a:pt x="97" y="122"/>
                  <a:pt x="97" y="122"/>
                  <a:pt x="97" y="122"/>
                </a:cubicBezTo>
                <a:close/>
                <a:moveTo>
                  <a:pt x="81" y="61"/>
                </a:moveTo>
                <a:cubicBezTo>
                  <a:pt x="81" y="61"/>
                  <a:pt x="81" y="61"/>
                  <a:pt x="81" y="61"/>
                </a:cubicBezTo>
                <a:cubicBezTo>
                  <a:pt x="95" y="61"/>
                  <a:pt x="106" y="50"/>
                  <a:pt x="106" y="36"/>
                </a:cubicBezTo>
                <a:cubicBezTo>
                  <a:pt x="106" y="22"/>
                  <a:pt x="95" y="11"/>
                  <a:pt x="81" y="11"/>
                </a:cubicBezTo>
                <a:cubicBezTo>
                  <a:pt x="67" y="11"/>
                  <a:pt x="56" y="22"/>
                  <a:pt x="56" y="36"/>
                </a:cubicBezTo>
                <a:cubicBezTo>
                  <a:pt x="56" y="50"/>
                  <a:pt x="67" y="61"/>
                  <a:pt x="81" y="61"/>
                </a:cubicBezTo>
                <a:close/>
                <a:moveTo>
                  <a:pt x="26" y="122"/>
                </a:moveTo>
                <a:cubicBezTo>
                  <a:pt x="26" y="122"/>
                  <a:pt x="26" y="122"/>
                  <a:pt x="26" y="122"/>
                </a:cubicBezTo>
                <a:cubicBezTo>
                  <a:pt x="41" y="122"/>
                  <a:pt x="41" y="122"/>
                  <a:pt x="41" y="122"/>
                </a:cubicBezTo>
                <a:cubicBezTo>
                  <a:pt x="39" y="121"/>
                  <a:pt x="38" y="120"/>
                  <a:pt x="37" y="118"/>
                </a:cubicBezTo>
                <a:cubicBezTo>
                  <a:pt x="35" y="116"/>
                  <a:pt x="34" y="113"/>
                  <a:pt x="34" y="111"/>
                </a:cubicBezTo>
                <a:cubicBezTo>
                  <a:pt x="34" y="100"/>
                  <a:pt x="34" y="100"/>
                  <a:pt x="34" y="100"/>
                </a:cubicBezTo>
                <a:cubicBezTo>
                  <a:pt x="34" y="95"/>
                  <a:pt x="35" y="90"/>
                  <a:pt x="36" y="86"/>
                </a:cubicBezTo>
                <a:cubicBezTo>
                  <a:pt x="32" y="86"/>
                  <a:pt x="28" y="85"/>
                  <a:pt x="25" y="84"/>
                </a:cubicBezTo>
                <a:cubicBezTo>
                  <a:pt x="17" y="91"/>
                  <a:pt x="17" y="91"/>
                  <a:pt x="17" y="91"/>
                </a:cubicBezTo>
                <a:cubicBezTo>
                  <a:pt x="15" y="94"/>
                  <a:pt x="13" y="96"/>
                  <a:pt x="12" y="98"/>
                </a:cubicBezTo>
                <a:cubicBezTo>
                  <a:pt x="12" y="98"/>
                  <a:pt x="12" y="98"/>
                  <a:pt x="12" y="98"/>
                </a:cubicBezTo>
                <a:cubicBezTo>
                  <a:pt x="11" y="101"/>
                  <a:pt x="11" y="103"/>
                  <a:pt x="11" y="106"/>
                </a:cubicBezTo>
                <a:cubicBezTo>
                  <a:pt x="11" y="114"/>
                  <a:pt x="11" y="114"/>
                  <a:pt x="11" y="114"/>
                </a:cubicBezTo>
                <a:cubicBezTo>
                  <a:pt x="20" y="114"/>
                  <a:pt x="20" y="114"/>
                  <a:pt x="20" y="114"/>
                </a:cubicBezTo>
                <a:cubicBezTo>
                  <a:pt x="20" y="105"/>
                  <a:pt x="20" y="105"/>
                  <a:pt x="20" y="105"/>
                </a:cubicBezTo>
                <a:cubicBezTo>
                  <a:pt x="20" y="103"/>
                  <a:pt x="21" y="102"/>
                  <a:pt x="23" y="102"/>
                </a:cubicBezTo>
                <a:cubicBezTo>
                  <a:pt x="25" y="102"/>
                  <a:pt x="26" y="103"/>
                  <a:pt x="26" y="105"/>
                </a:cubicBezTo>
                <a:cubicBezTo>
                  <a:pt x="26" y="122"/>
                  <a:pt x="26" y="122"/>
                  <a:pt x="26" y="122"/>
                </a:cubicBezTo>
                <a:close/>
                <a:moveTo>
                  <a:pt x="46" y="42"/>
                </a:moveTo>
                <a:cubicBezTo>
                  <a:pt x="46" y="42"/>
                  <a:pt x="46" y="42"/>
                  <a:pt x="46" y="42"/>
                </a:cubicBezTo>
                <a:cubicBezTo>
                  <a:pt x="45" y="41"/>
                  <a:pt x="44" y="41"/>
                  <a:pt x="43" y="40"/>
                </a:cubicBezTo>
                <a:cubicBezTo>
                  <a:pt x="41" y="40"/>
                  <a:pt x="39" y="40"/>
                  <a:pt x="37" y="40"/>
                </a:cubicBezTo>
                <a:cubicBezTo>
                  <a:pt x="32" y="40"/>
                  <a:pt x="28" y="42"/>
                  <a:pt x="24" y="45"/>
                </a:cubicBezTo>
                <a:cubicBezTo>
                  <a:pt x="21" y="48"/>
                  <a:pt x="19" y="53"/>
                  <a:pt x="19" y="58"/>
                </a:cubicBezTo>
                <a:cubicBezTo>
                  <a:pt x="19" y="63"/>
                  <a:pt x="21" y="67"/>
                  <a:pt x="24" y="71"/>
                </a:cubicBezTo>
                <a:cubicBezTo>
                  <a:pt x="24" y="71"/>
                  <a:pt x="24" y="71"/>
                  <a:pt x="24" y="71"/>
                </a:cubicBezTo>
                <a:cubicBezTo>
                  <a:pt x="28" y="74"/>
                  <a:pt x="32" y="76"/>
                  <a:pt x="37" y="76"/>
                </a:cubicBezTo>
                <a:cubicBezTo>
                  <a:pt x="38" y="76"/>
                  <a:pt x="40" y="76"/>
                  <a:pt x="41" y="76"/>
                </a:cubicBezTo>
                <a:cubicBezTo>
                  <a:pt x="41" y="75"/>
                  <a:pt x="42" y="75"/>
                  <a:pt x="43" y="75"/>
                </a:cubicBezTo>
                <a:cubicBezTo>
                  <a:pt x="44" y="74"/>
                  <a:pt x="45" y="73"/>
                  <a:pt x="46" y="72"/>
                </a:cubicBezTo>
                <a:cubicBezTo>
                  <a:pt x="56" y="62"/>
                  <a:pt x="56" y="62"/>
                  <a:pt x="56" y="62"/>
                </a:cubicBezTo>
                <a:cubicBezTo>
                  <a:pt x="56" y="61"/>
                  <a:pt x="56" y="61"/>
                  <a:pt x="56" y="61"/>
                </a:cubicBezTo>
                <a:cubicBezTo>
                  <a:pt x="56" y="61"/>
                  <a:pt x="56" y="61"/>
                  <a:pt x="56" y="61"/>
                </a:cubicBezTo>
                <a:cubicBezTo>
                  <a:pt x="56" y="61"/>
                  <a:pt x="56" y="61"/>
                  <a:pt x="56" y="61"/>
                </a:cubicBezTo>
                <a:cubicBezTo>
                  <a:pt x="51" y="57"/>
                  <a:pt x="48" y="51"/>
                  <a:pt x="46" y="44"/>
                </a:cubicBezTo>
                <a:cubicBezTo>
                  <a:pt x="46" y="44"/>
                  <a:pt x="46" y="43"/>
                  <a:pt x="46" y="42"/>
                </a:cubicBezTo>
                <a:cubicBezTo>
                  <a:pt x="46" y="42"/>
                  <a:pt x="46" y="42"/>
                  <a:pt x="46" y="42"/>
                </a:cubicBezTo>
                <a:cubicBezTo>
                  <a:pt x="46" y="42"/>
                  <a:pt x="46" y="42"/>
                  <a:pt x="46" y="42"/>
                </a:cubicBezTo>
                <a:cubicBezTo>
                  <a:pt x="46" y="42"/>
                  <a:pt x="46" y="42"/>
                  <a:pt x="46" y="42"/>
                </a:cubicBezTo>
                <a:close/>
                <a:moveTo>
                  <a:pt x="136" y="122"/>
                </a:moveTo>
                <a:cubicBezTo>
                  <a:pt x="136" y="122"/>
                  <a:pt x="136" y="122"/>
                  <a:pt x="136" y="122"/>
                </a:cubicBezTo>
                <a:cubicBezTo>
                  <a:pt x="136" y="105"/>
                  <a:pt x="136" y="105"/>
                  <a:pt x="136" y="105"/>
                </a:cubicBezTo>
                <a:cubicBezTo>
                  <a:pt x="136" y="103"/>
                  <a:pt x="137" y="102"/>
                  <a:pt x="139" y="102"/>
                </a:cubicBezTo>
                <a:cubicBezTo>
                  <a:pt x="141" y="102"/>
                  <a:pt x="142" y="103"/>
                  <a:pt x="142" y="105"/>
                </a:cubicBezTo>
                <a:cubicBezTo>
                  <a:pt x="142" y="114"/>
                  <a:pt x="142" y="114"/>
                  <a:pt x="142" y="114"/>
                </a:cubicBezTo>
                <a:cubicBezTo>
                  <a:pt x="151" y="114"/>
                  <a:pt x="151" y="114"/>
                  <a:pt x="151" y="114"/>
                </a:cubicBezTo>
                <a:cubicBezTo>
                  <a:pt x="151" y="106"/>
                  <a:pt x="151" y="106"/>
                  <a:pt x="151" y="106"/>
                </a:cubicBezTo>
                <a:cubicBezTo>
                  <a:pt x="151" y="103"/>
                  <a:pt x="151" y="101"/>
                  <a:pt x="150" y="98"/>
                </a:cubicBezTo>
                <a:cubicBezTo>
                  <a:pt x="150" y="98"/>
                  <a:pt x="150" y="98"/>
                  <a:pt x="150" y="98"/>
                </a:cubicBezTo>
                <a:cubicBezTo>
                  <a:pt x="150" y="98"/>
                  <a:pt x="150" y="98"/>
                  <a:pt x="150" y="98"/>
                </a:cubicBezTo>
                <a:cubicBezTo>
                  <a:pt x="149" y="96"/>
                  <a:pt x="147" y="94"/>
                  <a:pt x="145" y="91"/>
                </a:cubicBezTo>
                <a:cubicBezTo>
                  <a:pt x="137" y="84"/>
                  <a:pt x="137" y="84"/>
                  <a:pt x="137" y="84"/>
                </a:cubicBezTo>
                <a:cubicBezTo>
                  <a:pt x="134" y="85"/>
                  <a:pt x="130" y="86"/>
                  <a:pt x="126" y="86"/>
                </a:cubicBezTo>
                <a:cubicBezTo>
                  <a:pt x="127" y="90"/>
                  <a:pt x="128" y="95"/>
                  <a:pt x="128" y="100"/>
                </a:cubicBezTo>
                <a:cubicBezTo>
                  <a:pt x="128" y="111"/>
                  <a:pt x="128" y="111"/>
                  <a:pt x="128" y="111"/>
                </a:cubicBezTo>
                <a:cubicBezTo>
                  <a:pt x="128" y="113"/>
                  <a:pt x="127" y="116"/>
                  <a:pt x="125" y="118"/>
                </a:cubicBezTo>
                <a:cubicBezTo>
                  <a:pt x="124" y="120"/>
                  <a:pt x="123" y="121"/>
                  <a:pt x="121" y="122"/>
                </a:cubicBezTo>
                <a:cubicBezTo>
                  <a:pt x="136" y="122"/>
                  <a:pt x="136" y="122"/>
                  <a:pt x="136" y="122"/>
                </a:cubicBezTo>
                <a:close/>
                <a:moveTo>
                  <a:pt x="116" y="42"/>
                </a:moveTo>
                <a:cubicBezTo>
                  <a:pt x="116" y="42"/>
                  <a:pt x="116" y="42"/>
                  <a:pt x="116" y="42"/>
                </a:cubicBezTo>
                <a:cubicBezTo>
                  <a:pt x="116" y="42"/>
                  <a:pt x="116" y="42"/>
                  <a:pt x="116" y="42"/>
                </a:cubicBezTo>
                <a:cubicBezTo>
                  <a:pt x="116" y="42"/>
                  <a:pt x="116" y="42"/>
                  <a:pt x="116" y="42"/>
                </a:cubicBezTo>
                <a:cubicBezTo>
                  <a:pt x="116" y="42"/>
                  <a:pt x="116" y="42"/>
                  <a:pt x="116" y="42"/>
                </a:cubicBezTo>
                <a:cubicBezTo>
                  <a:pt x="116" y="42"/>
                  <a:pt x="116" y="42"/>
                  <a:pt x="116" y="42"/>
                </a:cubicBezTo>
                <a:cubicBezTo>
                  <a:pt x="115" y="49"/>
                  <a:pt x="112" y="56"/>
                  <a:pt x="106" y="61"/>
                </a:cubicBezTo>
                <a:cubicBezTo>
                  <a:pt x="106" y="61"/>
                  <a:pt x="106" y="61"/>
                  <a:pt x="106" y="61"/>
                </a:cubicBezTo>
                <a:cubicBezTo>
                  <a:pt x="106" y="61"/>
                  <a:pt x="106" y="61"/>
                  <a:pt x="106" y="61"/>
                </a:cubicBezTo>
                <a:cubicBezTo>
                  <a:pt x="106" y="62"/>
                  <a:pt x="106" y="62"/>
                  <a:pt x="106" y="62"/>
                </a:cubicBezTo>
                <a:cubicBezTo>
                  <a:pt x="116" y="72"/>
                  <a:pt x="116" y="72"/>
                  <a:pt x="116" y="72"/>
                </a:cubicBezTo>
                <a:cubicBezTo>
                  <a:pt x="116" y="72"/>
                  <a:pt x="116" y="72"/>
                  <a:pt x="116" y="72"/>
                </a:cubicBezTo>
                <a:cubicBezTo>
                  <a:pt x="117" y="73"/>
                  <a:pt x="118" y="74"/>
                  <a:pt x="119" y="75"/>
                </a:cubicBezTo>
                <a:cubicBezTo>
                  <a:pt x="120" y="75"/>
                  <a:pt x="121" y="75"/>
                  <a:pt x="121" y="76"/>
                </a:cubicBezTo>
                <a:cubicBezTo>
                  <a:pt x="121" y="76"/>
                  <a:pt x="121" y="76"/>
                  <a:pt x="121" y="76"/>
                </a:cubicBezTo>
                <a:cubicBezTo>
                  <a:pt x="121" y="76"/>
                  <a:pt x="121" y="76"/>
                  <a:pt x="121" y="76"/>
                </a:cubicBezTo>
                <a:cubicBezTo>
                  <a:pt x="122" y="76"/>
                  <a:pt x="124" y="76"/>
                  <a:pt x="125" y="76"/>
                </a:cubicBezTo>
                <a:cubicBezTo>
                  <a:pt x="130" y="76"/>
                  <a:pt x="134" y="74"/>
                  <a:pt x="138" y="71"/>
                </a:cubicBezTo>
                <a:cubicBezTo>
                  <a:pt x="141" y="67"/>
                  <a:pt x="143" y="63"/>
                  <a:pt x="143" y="58"/>
                </a:cubicBezTo>
                <a:cubicBezTo>
                  <a:pt x="143" y="53"/>
                  <a:pt x="141" y="48"/>
                  <a:pt x="138" y="45"/>
                </a:cubicBezTo>
                <a:cubicBezTo>
                  <a:pt x="134" y="42"/>
                  <a:pt x="130" y="40"/>
                  <a:pt x="125" y="40"/>
                </a:cubicBezTo>
                <a:cubicBezTo>
                  <a:pt x="123" y="40"/>
                  <a:pt x="121" y="40"/>
                  <a:pt x="120" y="40"/>
                </a:cubicBezTo>
                <a:cubicBezTo>
                  <a:pt x="118" y="41"/>
                  <a:pt x="117" y="41"/>
                  <a:pt x="116" y="42"/>
                </a:cubicBezTo>
                <a:close/>
              </a:path>
            </a:pathLst>
          </a:custGeom>
          <a:solidFill>
            <a:schemeClr val="tx1">
              <a:lumMod val="50000"/>
              <a:lumOff val="50000"/>
            </a:schemeClr>
          </a:solidFill>
          <a:ln>
            <a:no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1" name="PA_淘宝店chenying0907 29"/>
          <p:cNvSpPr>
            <a:spLocks noEditPoints="1"/>
          </p:cNvSpPr>
          <p:nvPr>
            <p:custDataLst>
              <p:tags r:id="rId9"/>
            </p:custDataLst>
          </p:nvPr>
        </p:nvSpPr>
        <p:spPr bwMode="auto">
          <a:xfrm>
            <a:off x="4491038" y="3800454"/>
            <a:ext cx="195262" cy="276310"/>
          </a:xfrm>
          <a:custGeom>
            <a:avLst/>
            <a:gdLst>
              <a:gd name="T0" fmla="*/ 38 w 102"/>
              <a:gd name="T1" fmla="*/ 124 h 144"/>
              <a:gd name="T2" fmla="*/ 38 w 102"/>
              <a:gd name="T3" fmla="*/ 124 h 144"/>
              <a:gd name="T4" fmla="*/ 65 w 102"/>
              <a:gd name="T5" fmla="*/ 124 h 144"/>
              <a:gd name="T6" fmla="*/ 68 w 102"/>
              <a:gd name="T7" fmla="*/ 127 h 144"/>
              <a:gd name="T8" fmla="*/ 68 w 102"/>
              <a:gd name="T9" fmla="*/ 127 h 144"/>
              <a:gd name="T10" fmla="*/ 68 w 102"/>
              <a:gd name="T11" fmla="*/ 141 h 144"/>
              <a:gd name="T12" fmla="*/ 65 w 102"/>
              <a:gd name="T13" fmla="*/ 144 h 144"/>
              <a:gd name="T14" fmla="*/ 65 w 102"/>
              <a:gd name="T15" fmla="*/ 144 h 144"/>
              <a:gd name="T16" fmla="*/ 38 w 102"/>
              <a:gd name="T17" fmla="*/ 144 h 144"/>
              <a:gd name="T18" fmla="*/ 34 w 102"/>
              <a:gd name="T19" fmla="*/ 141 h 144"/>
              <a:gd name="T20" fmla="*/ 34 w 102"/>
              <a:gd name="T21" fmla="*/ 141 h 144"/>
              <a:gd name="T22" fmla="*/ 34 w 102"/>
              <a:gd name="T23" fmla="*/ 127 h 144"/>
              <a:gd name="T24" fmla="*/ 38 w 102"/>
              <a:gd name="T25" fmla="*/ 124 h 144"/>
              <a:gd name="T26" fmla="*/ 51 w 102"/>
              <a:gd name="T27" fmla="*/ 0 h 144"/>
              <a:gd name="T28" fmla="*/ 51 w 102"/>
              <a:gd name="T29" fmla="*/ 0 h 144"/>
              <a:gd name="T30" fmla="*/ 87 w 102"/>
              <a:gd name="T31" fmla="*/ 15 h 144"/>
              <a:gd name="T32" fmla="*/ 87 w 102"/>
              <a:gd name="T33" fmla="*/ 15 h 144"/>
              <a:gd name="T34" fmla="*/ 87 w 102"/>
              <a:gd name="T35" fmla="*/ 15 h 144"/>
              <a:gd name="T36" fmla="*/ 102 w 102"/>
              <a:gd name="T37" fmla="*/ 51 h 144"/>
              <a:gd name="T38" fmla="*/ 98 w 102"/>
              <a:gd name="T39" fmla="*/ 72 h 144"/>
              <a:gd name="T40" fmla="*/ 86 w 102"/>
              <a:gd name="T41" fmla="*/ 89 h 144"/>
              <a:gd name="T42" fmla="*/ 81 w 102"/>
              <a:gd name="T43" fmla="*/ 94 h 144"/>
              <a:gd name="T44" fmla="*/ 68 w 102"/>
              <a:gd name="T45" fmla="*/ 114 h 144"/>
              <a:gd name="T46" fmla="*/ 62 w 102"/>
              <a:gd name="T47" fmla="*/ 119 h 144"/>
              <a:gd name="T48" fmla="*/ 41 w 102"/>
              <a:gd name="T49" fmla="*/ 119 h 144"/>
              <a:gd name="T50" fmla="*/ 35 w 102"/>
              <a:gd name="T51" fmla="*/ 114 h 144"/>
              <a:gd name="T52" fmla="*/ 22 w 102"/>
              <a:gd name="T53" fmla="*/ 94 h 144"/>
              <a:gd name="T54" fmla="*/ 17 w 102"/>
              <a:gd name="T55" fmla="*/ 89 h 144"/>
              <a:gd name="T56" fmla="*/ 17 w 102"/>
              <a:gd name="T57" fmla="*/ 89 h 144"/>
              <a:gd name="T58" fmla="*/ 5 w 102"/>
              <a:gd name="T59" fmla="*/ 72 h 144"/>
              <a:gd name="T60" fmla="*/ 0 w 102"/>
              <a:gd name="T61" fmla="*/ 51 h 144"/>
              <a:gd name="T62" fmla="*/ 15 w 102"/>
              <a:gd name="T63" fmla="*/ 15 h 144"/>
              <a:gd name="T64" fmla="*/ 16 w 102"/>
              <a:gd name="T65" fmla="*/ 14 h 144"/>
              <a:gd name="T66" fmla="*/ 51 w 102"/>
              <a:gd name="T67" fmla="*/ 0 h 144"/>
              <a:gd name="T68" fmla="*/ 80 w 102"/>
              <a:gd name="T69" fmla="*/ 23 h 144"/>
              <a:gd name="T70" fmla="*/ 80 w 102"/>
              <a:gd name="T71" fmla="*/ 23 h 144"/>
              <a:gd name="T72" fmla="*/ 51 w 102"/>
              <a:gd name="T73" fmla="*/ 11 h 144"/>
              <a:gd name="T74" fmla="*/ 23 w 102"/>
              <a:gd name="T75" fmla="*/ 22 h 144"/>
              <a:gd name="T76" fmla="*/ 23 w 102"/>
              <a:gd name="T77" fmla="*/ 23 h 144"/>
              <a:gd name="T78" fmla="*/ 11 w 102"/>
              <a:gd name="T79" fmla="*/ 51 h 144"/>
              <a:gd name="T80" fmla="*/ 15 w 102"/>
              <a:gd name="T81" fmla="*/ 67 h 144"/>
              <a:gd name="T82" fmla="*/ 24 w 102"/>
              <a:gd name="T83" fmla="*/ 80 h 144"/>
              <a:gd name="T84" fmla="*/ 25 w 102"/>
              <a:gd name="T85" fmla="*/ 81 h 144"/>
              <a:gd name="T86" fmla="*/ 30 w 102"/>
              <a:gd name="T87" fmla="*/ 86 h 144"/>
              <a:gd name="T88" fmla="*/ 45 w 102"/>
              <a:gd name="T89" fmla="*/ 108 h 144"/>
              <a:gd name="T90" fmla="*/ 57 w 102"/>
              <a:gd name="T91" fmla="*/ 108 h 144"/>
              <a:gd name="T92" fmla="*/ 73 w 102"/>
              <a:gd name="T93" fmla="*/ 86 h 144"/>
              <a:gd name="T94" fmla="*/ 78 w 102"/>
              <a:gd name="T95" fmla="*/ 81 h 144"/>
              <a:gd name="T96" fmla="*/ 78 w 102"/>
              <a:gd name="T97" fmla="*/ 80 h 144"/>
              <a:gd name="T98" fmla="*/ 88 w 102"/>
              <a:gd name="T99" fmla="*/ 67 h 144"/>
              <a:gd name="T100" fmla="*/ 91 w 102"/>
              <a:gd name="T101" fmla="*/ 51 h 144"/>
              <a:gd name="T102" fmla="*/ 80 w 102"/>
              <a:gd name="T103" fmla="*/ 23 h 144"/>
              <a:gd name="T104" fmla="*/ 62 w 102"/>
              <a:gd name="T105" fmla="*/ 131 h 144"/>
              <a:gd name="T106" fmla="*/ 62 w 102"/>
              <a:gd name="T107" fmla="*/ 131 h 144"/>
              <a:gd name="T108" fmla="*/ 41 w 102"/>
              <a:gd name="T109" fmla="*/ 131 h 144"/>
              <a:gd name="T110" fmla="*/ 41 w 102"/>
              <a:gd name="T111" fmla="*/ 138 h 144"/>
              <a:gd name="T112" fmla="*/ 62 w 102"/>
              <a:gd name="T113" fmla="*/ 138 h 144"/>
              <a:gd name="T114" fmla="*/ 62 w 102"/>
              <a:gd name="T115" fmla="*/ 13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2" h="144">
                <a:moveTo>
                  <a:pt x="38" y="124"/>
                </a:moveTo>
                <a:cubicBezTo>
                  <a:pt x="38" y="124"/>
                  <a:pt x="38" y="124"/>
                  <a:pt x="38" y="124"/>
                </a:cubicBezTo>
                <a:cubicBezTo>
                  <a:pt x="65" y="124"/>
                  <a:pt x="65" y="124"/>
                  <a:pt x="65" y="124"/>
                </a:cubicBezTo>
                <a:cubicBezTo>
                  <a:pt x="67" y="124"/>
                  <a:pt x="68" y="125"/>
                  <a:pt x="68" y="127"/>
                </a:cubicBezTo>
                <a:cubicBezTo>
                  <a:pt x="68" y="127"/>
                  <a:pt x="68" y="127"/>
                  <a:pt x="68" y="127"/>
                </a:cubicBezTo>
                <a:cubicBezTo>
                  <a:pt x="68" y="141"/>
                  <a:pt x="68" y="141"/>
                  <a:pt x="68" y="141"/>
                </a:cubicBezTo>
                <a:cubicBezTo>
                  <a:pt x="68" y="143"/>
                  <a:pt x="67" y="144"/>
                  <a:pt x="65" y="144"/>
                </a:cubicBezTo>
                <a:cubicBezTo>
                  <a:pt x="65" y="144"/>
                  <a:pt x="65" y="144"/>
                  <a:pt x="65" y="144"/>
                </a:cubicBezTo>
                <a:cubicBezTo>
                  <a:pt x="38" y="144"/>
                  <a:pt x="38" y="144"/>
                  <a:pt x="38" y="144"/>
                </a:cubicBezTo>
                <a:cubicBezTo>
                  <a:pt x="36" y="144"/>
                  <a:pt x="34" y="143"/>
                  <a:pt x="34" y="141"/>
                </a:cubicBezTo>
                <a:cubicBezTo>
                  <a:pt x="34" y="141"/>
                  <a:pt x="34" y="141"/>
                  <a:pt x="34" y="141"/>
                </a:cubicBezTo>
                <a:cubicBezTo>
                  <a:pt x="34" y="127"/>
                  <a:pt x="34" y="127"/>
                  <a:pt x="34" y="127"/>
                </a:cubicBezTo>
                <a:cubicBezTo>
                  <a:pt x="34" y="125"/>
                  <a:pt x="36" y="124"/>
                  <a:pt x="38" y="124"/>
                </a:cubicBezTo>
                <a:close/>
                <a:moveTo>
                  <a:pt x="51" y="0"/>
                </a:moveTo>
                <a:cubicBezTo>
                  <a:pt x="51" y="0"/>
                  <a:pt x="51" y="0"/>
                  <a:pt x="51" y="0"/>
                </a:cubicBezTo>
                <a:cubicBezTo>
                  <a:pt x="65" y="0"/>
                  <a:pt x="78" y="5"/>
                  <a:pt x="87" y="15"/>
                </a:cubicBezTo>
                <a:cubicBezTo>
                  <a:pt x="87" y="15"/>
                  <a:pt x="87" y="15"/>
                  <a:pt x="87" y="15"/>
                </a:cubicBezTo>
                <a:cubicBezTo>
                  <a:pt x="87" y="15"/>
                  <a:pt x="87" y="15"/>
                  <a:pt x="87" y="15"/>
                </a:cubicBezTo>
                <a:cubicBezTo>
                  <a:pt x="97" y="24"/>
                  <a:pt x="102" y="37"/>
                  <a:pt x="102" y="51"/>
                </a:cubicBezTo>
                <a:cubicBezTo>
                  <a:pt x="102" y="58"/>
                  <a:pt x="101" y="65"/>
                  <a:pt x="98" y="72"/>
                </a:cubicBezTo>
                <a:cubicBezTo>
                  <a:pt x="95" y="78"/>
                  <a:pt x="91" y="84"/>
                  <a:pt x="86" y="89"/>
                </a:cubicBezTo>
                <a:cubicBezTo>
                  <a:pt x="85" y="90"/>
                  <a:pt x="82" y="92"/>
                  <a:pt x="81" y="94"/>
                </a:cubicBezTo>
                <a:cubicBezTo>
                  <a:pt x="73" y="101"/>
                  <a:pt x="69" y="105"/>
                  <a:pt x="68" y="114"/>
                </a:cubicBezTo>
                <a:cubicBezTo>
                  <a:pt x="67" y="117"/>
                  <a:pt x="65" y="119"/>
                  <a:pt x="62" y="119"/>
                </a:cubicBezTo>
                <a:cubicBezTo>
                  <a:pt x="41" y="119"/>
                  <a:pt x="41" y="119"/>
                  <a:pt x="41" y="119"/>
                </a:cubicBezTo>
                <a:cubicBezTo>
                  <a:pt x="38" y="119"/>
                  <a:pt x="35" y="117"/>
                  <a:pt x="35" y="114"/>
                </a:cubicBezTo>
                <a:cubicBezTo>
                  <a:pt x="34" y="105"/>
                  <a:pt x="30" y="101"/>
                  <a:pt x="22" y="94"/>
                </a:cubicBezTo>
                <a:cubicBezTo>
                  <a:pt x="20" y="92"/>
                  <a:pt x="18" y="90"/>
                  <a:pt x="17" y="89"/>
                </a:cubicBezTo>
                <a:cubicBezTo>
                  <a:pt x="17" y="89"/>
                  <a:pt x="17" y="89"/>
                  <a:pt x="17" y="89"/>
                </a:cubicBezTo>
                <a:cubicBezTo>
                  <a:pt x="12" y="84"/>
                  <a:pt x="7" y="78"/>
                  <a:pt x="5" y="72"/>
                </a:cubicBezTo>
                <a:cubicBezTo>
                  <a:pt x="2" y="65"/>
                  <a:pt x="0" y="58"/>
                  <a:pt x="0" y="51"/>
                </a:cubicBezTo>
                <a:cubicBezTo>
                  <a:pt x="0" y="37"/>
                  <a:pt x="6" y="24"/>
                  <a:pt x="15" y="15"/>
                </a:cubicBezTo>
                <a:cubicBezTo>
                  <a:pt x="16" y="14"/>
                  <a:pt x="16" y="14"/>
                  <a:pt x="16" y="14"/>
                </a:cubicBezTo>
                <a:cubicBezTo>
                  <a:pt x="25" y="5"/>
                  <a:pt x="37" y="0"/>
                  <a:pt x="51" y="0"/>
                </a:cubicBezTo>
                <a:close/>
                <a:moveTo>
                  <a:pt x="80" y="23"/>
                </a:moveTo>
                <a:cubicBezTo>
                  <a:pt x="80" y="23"/>
                  <a:pt x="80" y="23"/>
                  <a:pt x="80" y="23"/>
                </a:cubicBezTo>
                <a:cubicBezTo>
                  <a:pt x="72" y="15"/>
                  <a:pt x="62" y="11"/>
                  <a:pt x="51" y="11"/>
                </a:cubicBezTo>
                <a:cubicBezTo>
                  <a:pt x="40" y="11"/>
                  <a:pt x="31" y="15"/>
                  <a:pt x="23" y="22"/>
                </a:cubicBezTo>
                <a:cubicBezTo>
                  <a:pt x="23" y="23"/>
                  <a:pt x="23" y="23"/>
                  <a:pt x="23" y="23"/>
                </a:cubicBezTo>
                <a:cubicBezTo>
                  <a:pt x="16" y="30"/>
                  <a:pt x="11" y="40"/>
                  <a:pt x="11" y="51"/>
                </a:cubicBezTo>
                <a:cubicBezTo>
                  <a:pt x="11" y="57"/>
                  <a:pt x="13" y="62"/>
                  <a:pt x="15" y="67"/>
                </a:cubicBezTo>
                <a:cubicBezTo>
                  <a:pt x="17" y="72"/>
                  <a:pt x="20" y="77"/>
                  <a:pt x="24" y="80"/>
                </a:cubicBezTo>
                <a:cubicBezTo>
                  <a:pt x="25" y="81"/>
                  <a:pt x="25" y="81"/>
                  <a:pt x="25" y="81"/>
                </a:cubicBezTo>
                <a:cubicBezTo>
                  <a:pt x="27" y="83"/>
                  <a:pt x="29" y="84"/>
                  <a:pt x="30" y="86"/>
                </a:cubicBezTo>
                <a:cubicBezTo>
                  <a:pt x="38" y="93"/>
                  <a:pt x="43" y="98"/>
                  <a:pt x="45" y="108"/>
                </a:cubicBezTo>
                <a:cubicBezTo>
                  <a:pt x="57" y="108"/>
                  <a:pt x="57" y="108"/>
                  <a:pt x="57" y="108"/>
                </a:cubicBezTo>
                <a:cubicBezTo>
                  <a:pt x="60" y="98"/>
                  <a:pt x="65" y="93"/>
                  <a:pt x="73" y="86"/>
                </a:cubicBezTo>
                <a:cubicBezTo>
                  <a:pt x="74" y="84"/>
                  <a:pt x="75" y="83"/>
                  <a:pt x="78" y="81"/>
                </a:cubicBezTo>
                <a:cubicBezTo>
                  <a:pt x="78" y="80"/>
                  <a:pt x="78" y="80"/>
                  <a:pt x="78" y="80"/>
                </a:cubicBezTo>
                <a:cubicBezTo>
                  <a:pt x="82" y="77"/>
                  <a:pt x="85" y="72"/>
                  <a:pt x="88" y="67"/>
                </a:cubicBezTo>
                <a:cubicBezTo>
                  <a:pt x="90" y="62"/>
                  <a:pt x="91" y="57"/>
                  <a:pt x="91" y="51"/>
                </a:cubicBezTo>
                <a:cubicBezTo>
                  <a:pt x="91" y="40"/>
                  <a:pt x="87" y="30"/>
                  <a:pt x="80" y="23"/>
                </a:cubicBezTo>
                <a:close/>
                <a:moveTo>
                  <a:pt x="62" y="131"/>
                </a:moveTo>
                <a:cubicBezTo>
                  <a:pt x="62" y="131"/>
                  <a:pt x="62" y="131"/>
                  <a:pt x="62" y="131"/>
                </a:cubicBezTo>
                <a:cubicBezTo>
                  <a:pt x="41" y="131"/>
                  <a:pt x="41" y="131"/>
                  <a:pt x="41" y="131"/>
                </a:cubicBezTo>
                <a:cubicBezTo>
                  <a:pt x="41" y="138"/>
                  <a:pt x="41" y="138"/>
                  <a:pt x="41" y="138"/>
                </a:cubicBezTo>
                <a:cubicBezTo>
                  <a:pt x="62" y="138"/>
                  <a:pt x="62" y="138"/>
                  <a:pt x="62" y="138"/>
                </a:cubicBezTo>
                <a:cubicBezTo>
                  <a:pt x="62" y="131"/>
                  <a:pt x="62" y="131"/>
                  <a:pt x="62" y="131"/>
                </a:cubicBezTo>
                <a:close/>
              </a:path>
            </a:pathLst>
          </a:custGeom>
          <a:solidFill>
            <a:schemeClr val="tx1">
              <a:lumMod val="50000"/>
              <a:lumOff val="50000"/>
            </a:schemeClr>
          </a:solidFill>
          <a:ln>
            <a:no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PA_Line 30"/>
          <p:cNvSpPr>
            <a:spLocks noChangeShapeType="1"/>
          </p:cNvSpPr>
          <p:nvPr>
            <p:custDataLst>
              <p:tags r:id="rId10"/>
            </p:custDataLst>
          </p:nvPr>
        </p:nvSpPr>
        <p:spPr bwMode="auto">
          <a:xfrm flipH="1">
            <a:off x="3473453" y="1701130"/>
            <a:ext cx="760413" cy="0"/>
          </a:xfrm>
          <a:prstGeom prst="line">
            <a:avLst/>
          </a:prstGeom>
          <a:noFill/>
          <a:ln w="6350" cmpd="sng">
            <a:solidFill>
              <a:schemeClr val="tx1">
                <a:lumMod val="50000"/>
                <a:lumOff val="50000"/>
              </a:schemeClr>
            </a:solidFill>
            <a:prstDash val="solid"/>
            <a:round/>
            <a:tailEnd type="oval" w="sm" len="sm"/>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3" name="PA_Line 31"/>
          <p:cNvSpPr>
            <a:spLocks noChangeShapeType="1"/>
          </p:cNvSpPr>
          <p:nvPr>
            <p:custDataLst>
              <p:tags r:id="rId11"/>
            </p:custDataLst>
          </p:nvPr>
        </p:nvSpPr>
        <p:spPr bwMode="auto">
          <a:xfrm>
            <a:off x="3473450" y="3189077"/>
            <a:ext cx="0" cy="749531"/>
          </a:xfrm>
          <a:prstGeom prst="line">
            <a:avLst/>
          </a:prstGeom>
          <a:noFill/>
          <a:ln w="6350" cmpd="sng">
            <a:solidFill>
              <a:schemeClr val="tx1">
                <a:lumMod val="50000"/>
                <a:lumOff val="50000"/>
              </a:schemeClr>
            </a:solidFill>
            <a:prstDash val="solid"/>
            <a:round/>
            <a:tailEnd type="oval" w="sm" len="sm"/>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4" name="PA_Line 32"/>
          <p:cNvSpPr>
            <a:spLocks noChangeShapeType="1"/>
          </p:cNvSpPr>
          <p:nvPr>
            <p:custDataLst>
              <p:tags r:id="rId12"/>
            </p:custDataLst>
          </p:nvPr>
        </p:nvSpPr>
        <p:spPr bwMode="auto">
          <a:xfrm>
            <a:off x="4913316" y="3938608"/>
            <a:ext cx="720725" cy="0"/>
          </a:xfrm>
          <a:prstGeom prst="line">
            <a:avLst/>
          </a:prstGeom>
          <a:noFill/>
          <a:ln w="6350" cmpd="sng">
            <a:solidFill>
              <a:schemeClr val="tx1">
                <a:lumMod val="50000"/>
                <a:lumOff val="50000"/>
              </a:schemeClr>
            </a:solidFill>
            <a:prstDash val="solid"/>
            <a:round/>
            <a:tailEnd type="oval" w="sm" len="sm"/>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5" name="PA_Line 33"/>
          <p:cNvSpPr>
            <a:spLocks noChangeShapeType="1"/>
          </p:cNvSpPr>
          <p:nvPr>
            <p:custDataLst>
              <p:tags r:id="rId13"/>
            </p:custDataLst>
          </p:nvPr>
        </p:nvSpPr>
        <p:spPr bwMode="auto">
          <a:xfrm flipV="1">
            <a:off x="5634038" y="1701132"/>
            <a:ext cx="0" cy="789231"/>
          </a:xfrm>
          <a:prstGeom prst="line">
            <a:avLst/>
          </a:prstGeom>
          <a:noFill/>
          <a:ln w="6350" cmpd="sng">
            <a:solidFill>
              <a:schemeClr val="tx1">
                <a:lumMod val="50000"/>
                <a:lumOff val="50000"/>
              </a:schemeClr>
            </a:solidFill>
            <a:prstDash val="solid"/>
            <a:round/>
            <a:tailEnd type="oval" w="sm" len="sm"/>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6" name="PA_淘宝店chenying0907 34"/>
          <p:cNvSpPr>
            <a:spLocks noChangeArrowheads="1"/>
          </p:cNvSpPr>
          <p:nvPr>
            <p:custDataLst>
              <p:tags r:id="rId14"/>
            </p:custDataLst>
          </p:nvPr>
        </p:nvSpPr>
        <p:spPr bwMode="auto">
          <a:xfrm>
            <a:off x="5795963" y="1624908"/>
            <a:ext cx="237648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a:p>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8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8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7" name="PA_淘宝店chenying0907 35"/>
          <p:cNvSpPr>
            <a:spLocks noChangeArrowheads="1"/>
          </p:cNvSpPr>
          <p:nvPr>
            <p:custDataLst>
              <p:tags r:id="rId15"/>
            </p:custDataLst>
          </p:nvPr>
        </p:nvSpPr>
        <p:spPr bwMode="auto">
          <a:xfrm>
            <a:off x="5795963" y="3854446"/>
            <a:ext cx="237648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a:p>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8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8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8" name="PA_淘宝店chenying0907 36"/>
          <p:cNvSpPr>
            <a:spLocks noChangeArrowheads="1"/>
          </p:cNvSpPr>
          <p:nvPr>
            <p:custDataLst>
              <p:tags r:id="rId16"/>
            </p:custDataLst>
          </p:nvPr>
        </p:nvSpPr>
        <p:spPr bwMode="auto">
          <a:xfrm>
            <a:off x="957266" y="1624908"/>
            <a:ext cx="237648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a:p>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8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8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9" name="PA_淘宝店chenying0907 37"/>
          <p:cNvSpPr>
            <a:spLocks noChangeArrowheads="1"/>
          </p:cNvSpPr>
          <p:nvPr>
            <p:custDataLst>
              <p:tags r:id="rId17"/>
            </p:custDataLst>
          </p:nvPr>
        </p:nvSpPr>
        <p:spPr bwMode="auto">
          <a:xfrm>
            <a:off x="957266" y="3854446"/>
            <a:ext cx="237648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a:p>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8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8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24" name="图片 23"/>
          <p:cNvPicPr>
            <a:picLocks noChangeAspect="1"/>
          </p:cNvPicPr>
          <p:nvPr/>
        </p:nvPicPr>
        <p:blipFill>
          <a:blip r:embed="rId20"/>
          <a:stretch>
            <a:fillRect/>
          </a:stretch>
        </p:blipFill>
        <p:spPr>
          <a:xfrm>
            <a:off x="220768" y="142778"/>
            <a:ext cx="862491" cy="667578"/>
          </a:xfrm>
          <a:prstGeom prst="rect">
            <a:avLst/>
          </a:prstGeom>
        </p:spPr>
      </p:pic>
      <p:sp>
        <p:nvSpPr>
          <p:cNvPr id="25" name="矩形 24"/>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PA_淘宝店chenying0907 35"/>
          <p:cNvCxnSpPr/>
          <p:nvPr>
            <p:custDataLst>
              <p:tags r:id="rId1"/>
            </p:custDataLst>
          </p:nvPr>
        </p:nvCxnSpPr>
        <p:spPr>
          <a:xfrm>
            <a:off x="7379610" y="2725928"/>
            <a:ext cx="0" cy="780742"/>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7" name="PA_淘宝店chenying0907 36"/>
          <p:cNvCxnSpPr/>
          <p:nvPr>
            <p:custDataLst>
              <p:tags r:id="rId2"/>
            </p:custDataLst>
          </p:nvPr>
        </p:nvCxnSpPr>
        <p:spPr>
          <a:xfrm>
            <a:off x="4567658" y="2725928"/>
            <a:ext cx="0" cy="780742"/>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8" name="PA_淘宝店chenying0907 37"/>
          <p:cNvCxnSpPr/>
          <p:nvPr>
            <p:custDataLst>
              <p:tags r:id="rId3"/>
            </p:custDataLst>
          </p:nvPr>
        </p:nvCxnSpPr>
        <p:spPr>
          <a:xfrm>
            <a:off x="1763062" y="2725928"/>
            <a:ext cx="0" cy="780742"/>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9" name="PA_淘宝店chenying0907 38"/>
          <p:cNvCxnSpPr/>
          <p:nvPr>
            <p:custDataLst>
              <p:tags r:id="rId4"/>
            </p:custDataLst>
          </p:nvPr>
        </p:nvCxnSpPr>
        <p:spPr>
          <a:xfrm>
            <a:off x="5977071" y="1962312"/>
            <a:ext cx="0" cy="780742"/>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0" name="PA_淘宝店chenying0907 39"/>
          <p:cNvCxnSpPr/>
          <p:nvPr>
            <p:custDataLst>
              <p:tags r:id="rId5"/>
            </p:custDataLst>
          </p:nvPr>
        </p:nvCxnSpPr>
        <p:spPr>
          <a:xfrm>
            <a:off x="3159095" y="1962312"/>
            <a:ext cx="0" cy="780742"/>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1" name="PA_淘宝店chenying0907 6"/>
          <p:cNvSpPr/>
          <p:nvPr>
            <p:custDataLst>
              <p:tags r:id="rId6"/>
            </p:custDataLst>
          </p:nvPr>
        </p:nvSpPr>
        <p:spPr bwMode="auto">
          <a:xfrm>
            <a:off x="1070769" y="2670106"/>
            <a:ext cx="1384586" cy="145899"/>
          </a:xfrm>
          <a:custGeom>
            <a:avLst/>
            <a:gdLst>
              <a:gd name="T0" fmla="*/ 1099 w 1149"/>
              <a:gd name="T1" fmla="*/ 121 h 121"/>
              <a:gd name="T2" fmla="*/ 549 w 1149"/>
              <a:gd name="T3" fmla="*/ 121 h 121"/>
              <a:gd name="T4" fmla="*/ 0 w 1149"/>
              <a:gd name="T5" fmla="*/ 121 h 121"/>
              <a:gd name="T6" fmla="*/ 50 w 1149"/>
              <a:gd name="T7" fmla="*/ 61 h 121"/>
              <a:gd name="T8" fmla="*/ 0 w 1149"/>
              <a:gd name="T9" fmla="*/ 0 h 121"/>
              <a:gd name="T10" fmla="*/ 549 w 1149"/>
              <a:gd name="T11" fmla="*/ 0 h 121"/>
              <a:gd name="T12" fmla="*/ 1099 w 1149"/>
              <a:gd name="T13" fmla="*/ 0 h 121"/>
              <a:gd name="T14" fmla="*/ 1149 w 1149"/>
              <a:gd name="T15" fmla="*/ 61 h 121"/>
              <a:gd name="T16" fmla="*/ 1099 w 1149"/>
              <a:gd name="T17"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9" h="121">
                <a:moveTo>
                  <a:pt x="1099" y="121"/>
                </a:moveTo>
                <a:lnTo>
                  <a:pt x="549" y="121"/>
                </a:lnTo>
                <a:lnTo>
                  <a:pt x="0" y="121"/>
                </a:lnTo>
                <a:lnTo>
                  <a:pt x="50" y="61"/>
                </a:lnTo>
                <a:lnTo>
                  <a:pt x="0" y="0"/>
                </a:lnTo>
                <a:lnTo>
                  <a:pt x="549" y="0"/>
                </a:lnTo>
                <a:lnTo>
                  <a:pt x="1099" y="0"/>
                </a:lnTo>
                <a:lnTo>
                  <a:pt x="1149" y="61"/>
                </a:lnTo>
                <a:lnTo>
                  <a:pt x="1099" y="121"/>
                </a:lnTo>
                <a:close/>
              </a:path>
            </a:pathLst>
          </a:custGeom>
          <a:solidFill>
            <a:schemeClr val="bg1">
              <a:lumMod val="95000"/>
            </a:schemeClr>
          </a:solidFill>
          <a:ln w="6350">
            <a:solidFill>
              <a:schemeClr val="tx1">
                <a:lumMod val="50000"/>
                <a:lumOff val="50000"/>
              </a:schemeClr>
            </a:solid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PA_淘宝店chenying0907 7"/>
          <p:cNvSpPr/>
          <p:nvPr>
            <p:custDataLst>
              <p:tags r:id="rId7"/>
            </p:custDataLst>
          </p:nvPr>
        </p:nvSpPr>
        <p:spPr bwMode="auto">
          <a:xfrm>
            <a:off x="2475844" y="2670106"/>
            <a:ext cx="1383381" cy="145899"/>
          </a:xfrm>
          <a:custGeom>
            <a:avLst/>
            <a:gdLst>
              <a:gd name="T0" fmla="*/ 1098 w 1148"/>
              <a:gd name="T1" fmla="*/ 121 h 121"/>
              <a:gd name="T2" fmla="*/ 550 w 1148"/>
              <a:gd name="T3" fmla="*/ 121 h 121"/>
              <a:gd name="T4" fmla="*/ 0 w 1148"/>
              <a:gd name="T5" fmla="*/ 121 h 121"/>
              <a:gd name="T6" fmla="*/ 50 w 1148"/>
              <a:gd name="T7" fmla="*/ 61 h 121"/>
              <a:gd name="T8" fmla="*/ 0 w 1148"/>
              <a:gd name="T9" fmla="*/ 0 h 121"/>
              <a:gd name="T10" fmla="*/ 550 w 1148"/>
              <a:gd name="T11" fmla="*/ 0 h 121"/>
              <a:gd name="T12" fmla="*/ 1098 w 1148"/>
              <a:gd name="T13" fmla="*/ 0 h 121"/>
              <a:gd name="T14" fmla="*/ 1148 w 1148"/>
              <a:gd name="T15" fmla="*/ 61 h 121"/>
              <a:gd name="T16" fmla="*/ 1098 w 1148"/>
              <a:gd name="T17"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8" h="121">
                <a:moveTo>
                  <a:pt x="1098" y="121"/>
                </a:moveTo>
                <a:lnTo>
                  <a:pt x="550" y="121"/>
                </a:lnTo>
                <a:lnTo>
                  <a:pt x="0" y="121"/>
                </a:lnTo>
                <a:lnTo>
                  <a:pt x="50" y="61"/>
                </a:lnTo>
                <a:lnTo>
                  <a:pt x="0" y="0"/>
                </a:lnTo>
                <a:lnTo>
                  <a:pt x="550" y="0"/>
                </a:lnTo>
                <a:lnTo>
                  <a:pt x="1098" y="0"/>
                </a:lnTo>
                <a:lnTo>
                  <a:pt x="1148" y="61"/>
                </a:lnTo>
                <a:lnTo>
                  <a:pt x="1098" y="121"/>
                </a:lnTo>
                <a:close/>
              </a:path>
            </a:pathLst>
          </a:custGeom>
          <a:solidFill>
            <a:schemeClr val="bg1">
              <a:lumMod val="95000"/>
            </a:schemeClr>
          </a:solidFill>
          <a:ln w="6350">
            <a:solidFill>
              <a:schemeClr val="tx1">
                <a:lumMod val="50000"/>
                <a:lumOff val="50000"/>
              </a:schemeClr>
            </a:solid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PA_淘宝店chenying0907 8"/>
          <p:cNvSpPr/>
          <p:nvPr>
            <p:custDataLst>
              <p:tags r:id="rId8"/>
            </p:custDataLst>
          </p:nvPr>
        </p:nvSpPr>
        <p:spPr bwMode="auto">
          <a:xfrm>
            <a:off x="3879707" y="2670106"/>
            <a:ext cx="1384586" cy="145899"/>
          </a:xfrm>
          <a:custGeom>
            <a:avLst/>
            <a:gdLst>
              <a:gd name="T0" fmla="*/ 1099 w 1149"/>
              <a:gd name="T1" fmla="*/ 121 h 121"/>
              <a:gd name="T2" fmla="*/ 550 w 1149"/>
              <a:gd name="T3" fmla="*/ 121 h 121"/>
              <a:gd name="T4" fmla="*/ 0 w 1149"/>
              <a:gd name="T5" fmla="*/ 121 h 121"/>
              <a:gd name="T6" fmla="*/ 50 w 1149"/>
              <a:gd name="T7" fmla="*/ 61 h 121"/>
              <a:gd name="T8" fmla="*/ 0 w 1149"/>
              <a:gd name="T9" fmla="*/ 0 h 121"/>
              <a:gd name="T10" fmla="*/ 550 w 1149"/>
              <a:gd name="T11" fmla="*/ 0 h 121"/>
              <a:gd name="T12" fmla="*/ 1099 w 1149"/>
              <a:gd name="T13" fmla="*/ 0 h 121"/>
              <a:gd name="T14" fmla="*/ 1149 w 1149"/>
              <a:gd name="T15" fmla="*/ 61 h 121"/>
              <a:gd name="T16" fmla="*/ 1099 w 1149"/>
              <a:gd name="T17"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9" h="121">
                <a:moveTo>
                  <a:pt x="1099" y="121"/>
                </a:moveTo>
                <a:lnTo>
                  <a:pt x="550" y="121"/>
                </a:lnTo>
                <a:lnTo>
                  <a:pt x="0" y="121"/>
                </a:lnTo>
                <a:lnTo>
                  <a:pt x="50" y="61"/>
                </a:lnTo>
                <a:lnTo>
                  <a:pt x="0" y="0"/>
                </a:lnTo>
                <a:lnTo>
                  <a:pt x="550" y="0"/>
                </a:lnTo>
                <a:lnTo>
                  <a:pt x="1099" y="0"/>
                </a:lnTo>
                <a:lnTo>
                  <a:pt x="1149" y="61"/>
                </a:lnTo>
                <a:lnTo>
                  <a:pt x="1099" y="121"/>
                </a:lnTo>
                <a:close/>
              </a:path>
            </a:pathLst>
          </a:custGeom>
          <a:solidFill>
            <a:schemeClr val="bg1">
              <a:lumMod val="95000"/>
            </a:schemeClr>
          </a:solidFill>
          <a:ln w="6350">
            <a:solidFill>
              <a:schemeClr val="tx1">
                <a:lumMod val="50000"/>
                <a:lumOff val="50000"/>
              </a:schemeClr>
            </a:solid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4" name="PA_淘宝店chenying0907 9"/>
          <p:cNvSpPr/>
          <p:nvPr>
            <p:custDataLst>
              <p:tags r:id="rId9"/>
            </p:custDataLst>
          </p:nvPr>
        </p:nvSpPr>
        <p:spPr bwMode="auto">
          <a:xfrm>
            <a:off x="5284782" y="2670106"/>
            <a:ext cx="1383381" cy="145899"/>
          </a:xfrm>
          <a:custGeom>
            <a:avLst/>
            <a:gdLst>
              <a:gd name="T0" fmla="*/ 1098 w 1148"/>
              <a:gd name="T1" fmla="*/ 121 h 121"/>
              <a:gd name="T2" fmla="*/ 549 w 1148"/>
              <a:gd name="T3" fmla="*/ 121 h 121"/>
              <a:gd name="T4" fmla="*/ 0 w 1148"/>
              <a:gd name="T5" fmla="*/ 121 h 121"/>
              <a:gd name="T6" fmla="*/ 50 w 1148"/>
              <a:gd name="T7" fmla="*/ 61 h 121"/>
              <a:gd name="T8" fmla="*/ 0 w 1148"/>
              <a:gd name="T9" fmla="*/ 0 h 121"/>
              <a:gd name="T10" fmla="*/ 549 w 1148"/>
              <a:gd name="T11" fmla="*/ 0 h 121"/>
              <a:gd name="T12" fmla="*/ 1098 w 1148"/>
              <a:gd name="T13" fmla="*/ 0 h 121"/>
              <a:gd name="T14" fmla="*/ 1148 w 1148"/>
              <a:gd name="T15" fmla="*/ 61 h 121"/>
              <a:gd name="T16" fmla="*/ 1098 w 1148"/>
              <a:gd name="T17"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8" h="121">
                <a:moveTo>
                  <a:pt x="1098" y="121"/>
                </a:moveTo>
                <a:lnTo>
                  <a:pt x="549" y="121"/>
                </a:lnTo>
                <a:lnTo>
                  <a:pt x="0" y="121"/>
                </a:lnTo>
                <a:lnTo>
                  <a:pt x="50" y="61"/>
                </a:lnTo>
                <a:lnTo>
                  <a:pt x="0" y="0"/>
                </a:lnTo>
                <a:lnTo>
                  <a:pt x="549" y="0"/>
                </a:lnTo>
                <a:lnTo>
                  <a:pt x="1098" y="0"/>
                </a:lnTo>
                <a:lnTo>
                  <a:pt x="1148" y="61"/>
                </a:lnTo>
                <a:lnTo>
                  <a:pt x="1098" y="121"/>
                </a:lnTo>
                <a:close/>
              </a:path>
            </a:pathLst>
          </a:custGeom>
          <a:solidFill>
            <a:schemeClr val="bg1">
              <a:lumMod val="95000"/>
            </a:schemeClr>
          </a:solidFill>
          <a:ln w="6350">
            <a:solidFill>
              <a:schemeClr val="tx1">
                <a:lumMod val="50000"/>
                <a:lumOff val="50000"/>
              </a:schemeClr>
            </a:solid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5" name="PA_淘宝店chenying0907 10"/>
          <p:cNvSpPr/>
          <p:nvPr>
            <p:custDataLst>
              <p:tags r:id="rId10"/>
            </p:custDataLst>
          </p:nvPr>
        </p:nvSpPr>
        <p:spPr bwMode="auto">
          <a:xfrm>
            <a:off x="6688645" y="2670106"/>
            <a:ext cx="1384586" cy="145899"/>
          </a:xfrm>
          <a:custGeom>
            <a:avLst/>
            <a:gdLst>
              <a:gd name="T0" fmla="*/ 1099 w 1149"/>
              <a:gd name="T1" fmla="*/ 121 h 121"/>
              <a:gd name="T2" fmla="*/ 550 w 1149"/>
              <a:gd name="T3" fmla="*/ 121 h 121"/>
              <a:gd name="T4" fmla="*/ 0 w 1149"/>
              <a:gd name="T5" fmla="*/ 121 h 121"/>
              <a:gd name="T6" fmla="*/ 50 w 1149"/>
              <a:gd name="T7" fmla="*/ 61 h 121"/>
              <a:gd name="T8" fmla="*/ 0 w 1149"/>
              <a:gd name="T9" fmla="*/ 0 h 121"/>
              <a:gd name="T10" fmla="*/ 550 w 1149"/>
              <a:gd name="T11" fmla="*/ 0 h 121"/>
              <a:gd name="T12" fmla="*/ 1099 w 1149"/>
              <a:gd name="T13" fmla="*/ 0 h 121"/>
              <a:gd name="T14" fmla="*/ 1149 w 1149"/>
              <a:gd name="T15" fmla="*/ 61 h 121"/>
              <a:gd name="T16" fmla="*/ 1099 w 1149"/>
              <a:gd name="T17"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9" h="121">
                <a:moveTo>
                  <a:pt x="1099" y="121"/>
                </a:moveTo>
                <a:lnTo>
                  <a:pt x="550" y="121"/>
                </a:lnTo>
                <a:lnTo>
                  <a:pt x="0" y="121"/>
                </a:lnTo>
                <a:lnTo>
                  <a:pt x="50" y="61"/>
                </a:lnTo>
                <a:lnTo>
                  <a:pt x="0" y="0"/>
                </a:lnTo>
                <a:lnTo>
                  <a:pt x="550" y="0"/>
                </a:lnTo>
                <a:lnTo>
                  <a:pt x="1099" y="0"/>
                </a:lnTo>
                <a:lnTo>
                  <a:pt x="1149" y="61"/>
                </a:lnTo>
                <a:lnTo>
                  <a:pt x="1099" y="121"/>
                </a:lnTo>
                <a:close/>
              </a:path>
            </a:pathLst>
          </a:custGeom>
          <a:solidFill>
            <a:schemeClr val="bg1">
              <a:lumMod val="95000"/>
            </a:schemeClr>
          </a:solidFill>
          <a:ln w="6350">
            <a:solidFill>
              <a:schemeClr val="tx1">
                <a:lumMod val="50000"/>
                <a:lumOff val="50000"/>
              </a:schemeClr>
            </a:solidFill>
          </a:ln>
        </p:spPr>
        <p:txBody>
          <a:bodyPr/>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7" name="PA_淘宝店chenying0907 11"/>
          <p:cNvSpPr>
            <a:spLocks noChangeArrowheads="1"/>
          </p:cNvSpPr>
          <p:nvPr>
            <p:custDataLst>
              <p:tags r:id="rId11"/>
            </p:custDataLst>
          </p:nvPr>
        </p:nvSpPr>
        <p:spPr bwMode="auto">
          <a:xfrm>
            <a:off x="2820151" y="1607370"/>
            <a:ext cx="694758" cy="696618"/>
          </a:xfrm>
          <a:prstGeom prst="ellipse">
            <a:avLst/>
          </a:prstGeom>
          <a:solidFill>
            <a:srgbClr val="92D05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2" name="PA_淘宝店chenying0907 48"/>
          <p:cNvGrpSpPr/>
          <p:nvPr>
            <p:custDataLst>
              <p:tags r:id="rId12"/>
            </p:custDataLst>
          </p:nvPr>
        </p:nvGrpSpPr>
        <p:grpSpPr>
          <a:xfrm>
            <a:off x="3003646" y="1794708"/>
            <a:ext cx="325360" cy="323149"/>
            <a:chOff x="3003646" y="1942997"/>
            <a:chExt cx="325360" cy="322949"/>
          </a:xfrm>
          <a:solidFill>
            <a:schemeClr val="bg1"/>
          </a:solidFill>
        </p:grpSpPr>
        <p:sp>
          <p:nvSpPr>
            <p:cNvPr id="50" name="淘宝店chenying0907 12"/>
            <p:cNvSpPr/>
            <p:nvPr/>
          </p:nvSpPr>
          <p:spPr bwMode="auto">
            <a:xfrm>
              <a:off x="3263934" y="1991198"/>
              <a:ext cx="65072" cy="107248"/>
            </a:xfrm>
            <a:custGeom>
              <a:avLst/>
              <a:gdLst>
                <a:gd name="T0" fmla="*/ 15 w 52"/>
                <a:gd name="T1" fmla="*/ 76 h 85"/>
                <a:gd name="T2" fmla="*/ 15 w 52"/>
                <a:gd name="T3" fmla="*/ 74 h 85"/>
                <a:gd name="T4" fmla="*/ 15 w 52"/>
                <a:gd name="T5" fmla="*/ 73 h 85"/>
                <a:gd name="T6" fmla="*/ 15 w 52"/>
                <a:gd name="T7" fmla="*/ 70 h 85"/>
                <a:gd name="T8" fmla="*/ 15 w 52"/>
                <a:gd name="T9" fmla="*/ 66 h 85"/>
                <a:gd name="T10" fmla="*/ 14 w 52"/>
                <a:gd name="T11" fmla="*/ 63 h 85"/>
                <a:gd name="T12" fmla="*/ 14 w 52"/>
                <a:gd name="T13" fmla="*/ 59 h 85"/>
                <a:gd name="T14" fmla="*/ 13 w 52"/>
                <a:gd name="T15" fmla="*/ 55 h 85"/>
                <a:gd name="T16" fmla="*/ 12 w 52"/>
                <a:gd name="T17" fmla="*/ 51 h 85"/>
                <a:gd name="T18" fmla="*/ 12 w 52"/>
                <a:gd name="T19" fmla="*/ 47 h 85"/>
                <a:gd name="T20" fmla="*/ 11 w 52"/>
                <a:gd name="T21" fmla="*/ 43 h 85"/>
                <a:gd name="T22" fmla="*/ 10 w 52"/>
                <a:gd name="T23" fmla="*/ 40 h 85"/>
                <a:gd name="T24" fmla="*/ 9 w 52"/>
                <a:gd name="T25" fmla="*/ 36 h 85"/>
                <a:gd name="T26" fmla="*/ 8 w 52"/>
                <a:gd name="T27" fmla="*/ 32 h 85"/>
                <a:gd name="T28" fmla="*/ 7 w 52"/>
                <a:gd name="T29" fmla="*/ 29 h 85"/>
                <a:gd name="T30" fmla="*/ 6 w 52"/>
                <a:gd name="T31" fmla="*/ 25 h 85"/>
                <a:gd name="T32" fmla="*/ 4 w 52"/>
                <a:gd name="T33" fmla="*/ 22 h 85"/>
                <a:gd name="T34" fmla="*/ 3 w 52"/>
                <a:gd name="T35" fmla="*/ 18 h 85"/>
                <a:gd name="T36" fmla="*/ 2 w 52"/>
                <a:gd name="T37" fmla="*/ 15 h 85"/>
                <a:gd name="T38" fmla="*/ 6 w 52"/>
                <a:gd name="T39" fmla="*/ 3 h 85"/>
                <a:gd name="T40" fmla="*/ 9 w 52"/>
                <a:gd name="T41" fmla="*/ 1 h 85"/>
                <a:gd name="T42" fmla="*/ 13 w 52"/>
                <a:gd name="T43" fmla="*/ 0 h 85"/>
                <a:gd name="T44" fmla="*/ 20 w 52"/>
                <a:gd name="T45" fmla="*/ 4 h 85"/>
                <a:gd name="T46" fmla="*/ 52 w 52"/>
                <a:gd name="T47" fmla="*/ 74 h 85"/>
                <a:gd name="T48" fmla="*/ 50 w 52"/>
                <a:gd name="T49" fmla="*/ 81 h 85"/>
                <a:gd name="T50" fmla="*/ 43 w 52"/>
                <a:gd name="T51" fmla="*/ 85 h 85"/>
                <a:gd name="T52" fmla="*/ 25 w 52"/>
                <a:gd name="T53" fmla="*/ 85 h 85"/>
                <a:gd name="T54" fmla="*/ 15 w 52"/>
                <a:gd name="T55" fmla="*/ 7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2" h="85">
                  <a:moveTo>
                    <a:pt x="15" y="76"/>
                  </a:moveTo>
                  <a:cubicBezTo>
                    <a:pt x="15" y="75"/>
                    <a:pt x="15" y="74"/>
                    <a:pt x="15" y="74"/>
                  </a:cubicBezTo>
                  <a:cubicBezTo>
                    <a:pt x="15" y="74"/>
                    <a:pt x="15" y="74"/>
                    <a:pt x="15" y="73"/>
                  </a:cubicBezTo>
                  <a:cubicBezTo>
                    <a:pt x="15" y="72"/>
                    <a:pt x="15" y="71"/>
                    <a:pt x="15" y="70"/>
                  </a:cubicBezTo>
                  <a:cubicBezTo>
                    <a:pt x="15" y="69"/>
                    <a:pt x="15" y="68"/>
                    <a:pt x="15" y="66"/>
                  </a:cubicBezTo>
                  <a:cubicBezTo>
                    <a:pt x="15" y="65"/>
                    <a:pt x="14" y="64"/>
                    <a:pt x="14" y="63"/>
                  </a:cubicBezTo>
                  <a:cubicBezTo>
                    <a:pt x="14" y="61"/>
                    <a:pt x="14" y="60"/>
                    <a:pt x="14" y="59"/>
                  </a:cubicBezTo>
                  <a:cubicBezTo>
                    <a:pt x="13" y="57"/>
                    <a:pt x="13" y="56"/>
                    <a:pt x="13" y="55"/>
                  </a:cubicBezTo>
                  <a:cubicBezTo>
                    <a:pt x="13" y="54"/>
                    <a:pt x="13" y="52"/>
                    <a:pt x="12" y="51"/>
                  </a:cubicBezTo>
                  <a:cubicBezTo>
                    <a:pt x="12" y="50"/>
                    <a:pt x="12" y="49"/>
                    <a:pt x="12" y="47"/>
                  </a:cubicBezTo>
                  <a:cubicBezTo>
                    <a:pt x="11" y="46"/>
                    <a:pt x="11" y="45"/>
                    <a:pt x="11" y="43"/>
                  </a:cubicBezTo>
                  <a:cubicBezTo>
                    <a:pt x="11" y="42"/>
                    <a:pt x="10" y="41"/>
                    <a:pt x="10" y="40"/>
                  </a:cubicBezTo>
                  <a:cubicBezTo>
                    <a:pt x="10" y="39"/>
                    <a:pt x="9" y="37"/>
                    <a:pt x="9" y="36"/>
                  </a:cubicBezTo>
                  <a:cubicBezTo>
                    <a:pt x="9" y="35"/>
                    <a:pt x="8" y="34"/>
                    <a:pt x="8" y="32"/>
                  </a:cubicBezTo>
                  <a:cubicBezTo>
                    <a:pt x="8" y="31"/>
                    <a:pt x="7" y="30"/>
                    <a:pt x="7" y="29"/>
                  </a:cubicBezTo>
                  <a:cubicBezTo>
                    <a:pt x="6" y="28"/>
                    <a:pt x="6" y="26"/>
                    <a:pt x="6" y="25"/>
                  </a:cubicBezTo>
                  <a:cubicBezTo>
                    <a:pt x="5" y="24"/>
                    <a:pt x="5" y="23"/>
                    <a:pt x="4" y="22"/>
                  </a:cubicBezTo>
                  <a:cubicBezTo>
                    <a:pt x="4" y="20"/>
                    <a:pt x="4" y="19"/>
                    <a:pt x="3" y="18"/>
                  </a:cubicBezTo>
                  <a:cubicBezTo>
                    <a:pt x="3" y="17"/>
                    <a:pt x="2" y="16"/>
                    <a:pt x="2" y="15"/>
                  </a:cubicBezTo>
                  <a:cubicBezTo>
                    <a:pt x="0" y="10"/>
                    <a:pt x="2" y="5"/>
                    <a:pt x="6" y="3"/>
                  </a:cubicBezTo>
                  <a:cubicBezTo>
                    <a:pt x="7" y="2"/>
                    <a:pt x="8" y="2"/>
                    <a:pt x="9" y="1"/>
                  </a:cubicBezTo>
                  <a:cubicBezTo>
                    <a:pt x="10" y="1"/>
                    <a:pt x="12" y="0"/>
                    <a:pt x="13" y="0"/>
                  </a:cubicBezTo>
                  <a:cubicBezTo>
                    <a:pt x="16" y="0"/>
                    <a:pt x="19" y="2"/>
                    <a:pt x="20" y="4"/>
                  </a:cubicBezTo>
                  <a:cubicBezTo>
                    <a:pt x="38" y="23"/>
                    <a:pt x="49" y="48"/>
                    <a:pt x="52" y="74"/>
                  </a:cubicBezTo>
                  <a:cubicBezTo>
                    <a:pt x="52" y="76"/>
                    <a:pt x="51" y="79"/>
                    <a:pt x="50" y="81"/>
                  </a:cubicBezTo>
                  <a:cubicBezTo>
                    <a:pt x="48" y="83"/>
                    <a:pt x="45" y="85"/>
                    <a:pt x="43" y="85"/>
                  </a:cubicBezTo>
                  <a:cubicBezTo>
                    <a:pt x="25" y="85"/>
                    <a:pt x="25" y="85"/>
                    <a:pt x="25" y="85"/>
                  </a:cubicBezTo>
                  <a:cubicBezTo>
                    <a:pt x="20" y="85"/>
                    <a:pt x="16" y="81"/>
                    <a:pt x="15"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1" name="淘宝店chenying0907 13"/>
            <p:cNvSpPr/>
            <p:nvPr/>
          </p:nvSpPr>
          <p:spPr bwMode="auto">
            <a:xfrm>
              <a:off x="3003646" y="1991198"/>
              <a:ext cx="65072" cy="107248"/>
            </a:xfrm>
            <a:custGeom>
              <a:avLst/>
              <a:gdLst>
                <a:gd name="T0" fmla="*/ 47 w 52"/>
                <a:gd name="T1" fmla="*/ 24 h 85"/>
                <a:gd name="T2" fmla="*/ 45 w 52"/>
                <a:gd name="T3" fmla="*/ 29 h 85"/>
                <a:gd name="T4" fmla="*/ 44 w 52"/>
                <a:gd name="T5" fmla="*/ 32 h 85"/>
                <a:gd name="T6" fmla="*/ 43 w 52"/>
                <a:gd name="T7" fmla="*/ 36 h 85"/>
                <a:gd name="T8" fmla="*/ 42 w 52"/>
                <a:gd name="T9" fmla="*/ 40 h 85"/>
                <a:gd name="T10" fmla="*/ 41 w 52"/>
                <a:gd name="T11" fmla="*/ 43 h 85"/>
                <a:gd name="T12" fmla="*/ 40 w 52"/>
                <a:gd name="T13" fmla="*/ 47 h 85"/>
                <a:gd name="T14" fmla="*/ 40 w 52"/>
                <a:gd name="T15" fmla="*/ 51 h 85"/>
                <a:gd name="T16" fmla="*/ 39 w 52"/>
                <a:gd name="T17" fmla="*/ 55 h 85"/>
                <a:gd name="T18" fmla="*/ 38 w 52"/>
                <a:gd name="T19" fmla="*/ 59 h 85"/>
                <a:gd name="T20" fmla="*/ 38 w 52"/>
                <a:gd name="T21" fmla="*/ 63 h 85"/>
                <a:gd name="T22" fmla="*/ 37 w 52"/>
                <a:gd name="T23" fmla="*/ 66 h 85"/>
                <a:gd name="T24" fmla="*/ 37 w 52"/>
                <a:gd name="T25" fmla="*/ 71 h 85"/>
                <a:gd name="T26" fmla="*/ 37 w 52"/>
                <a:gd name="T27" fmla="*/ 73 h 85"/>
                <a:gd name="T28" fmla="*/ 37 w 52"/>
                <a:gd name="T29" fmla="*/ 74 h 85"/>
                <a:gd name="T30" fmla="*/ 37 w 52"/>
                <a:gd name="T31" fmla="*/ 76 h 85"/>
                <a:gd name="T32" fmla="*/ 27 w 52"/>
                <a:gd name="T33" fmla="*/ 85 h 85"/>
                <a:gd name="T34" fmla="*/ 10 w 52"/>
                <a:gd name="T35" fmla="*/ 85 h 85"/>
                <a:gd name="T36" fmla="*/ 2 w 52"/>
                <a:gd name="T37" fmla="*/ 81 h 85"/>
                <a:gd name="T38" fmla="*/ 0 w 52"/>
                <a:gd name="T39" fmla="*/ 74 h 85"/>
                <a:gd name="T40" fmla="*/ 32 w 52"/>
                <a:gd name="T41" fmla="*/ 4 h 85"/>
                <a:gd name="T42" fmla="*/ 43 w 52"/>
                <a:gd name="T43" fmla="*/ 1 h 85"/>
                <a:gd name="T44" fmla="*/ 46 w 52"/>
                <a:gd name="T45" fmla="*/ 3 h 85"/>
                <a:gd name="T46" fmla="*/ 50 w 52"/>
                <a:gd name="T47" fmla="*/ 15 h 85"/>
                <a:gd name="T48" fmla="*/ 49 w 52"/>
                <a:gd name="T49" fmla="*/ 17 h 85"/>
                <a:gd name="T50" fmla="*/ 48 w 52"/>
                <a:gd name="T51" fmla="*/ 22 h 85"/>
                <a:gd name="T52" fmla="*/ 47 w 52"/>
                <a:gd name="T53" fmla="*/ 2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 h="85">
                  <a:moveTo>
                    <a:pt x="47" y="24"/>
                  </a:moveTo>
                  <a:cubicBezTo>
                    <a:pt x="46" y="26"/>
                    <a:pt x="46" y="27"/>
                    <a:pt x="45" y="29"/>
                  </a:cubicBezTo>
                  <a:cubicBezTo>
                    <a:pt x="45" y="30"/>
                    <a:pt x="45" y="31"/>
                    <a:pt x="44" y="32"/>
                  </a:cubicBezTo>
                  <a:cubicBezTo>
                    <a:pt x="44" y="33"/>
                    <a:pt x="43" y="35"/>
                    <a:pt x="43" y="36"/>
                  </a:cubicBezTo>
                  <a:cubicBezTo>
                    <a:pt x="43" y="37"/>
                    <a:pt x="42" y="38"/>
                    <a:pt x="42" y="40"/>
                  </a:cubicBezTo>
                  <a:cubicBezTo>
                    <a:pt x="42" y="41"/>
                    <a:pt x="41" y="42"/>
                    <a:pt x="41" y="43"/>
                  </a:cubicBezTo>
                  <a:cubicBezTo>
                    <a:pt x="41" y="45"/>
                    <a:pt x="41" y="46"/>
                    <a:pt x="40" y="47"/>
                  </a:cubicBezTo>
                  <a:cubicBezTo>
                    <a:pt x="40" y="48"/>
                    <a:pt x="40" y="50"/>
                    <a:pt x="40" y="51"/>
                  </a:cubicBezTo>
                  <a:cubicBezTo>
                    <a:pt x="39" y="52"/>
                    <a:pt x="39" y="54"/>
                    <a:pt x="39" y="55"/>
                  </a:cubicBezTo>
                  <a:cubicBezTo>
                    <a:pt x="39" y="56"/>
                    <a:pt x="39" y="57"/>
                    <a:pt x="38" y="59"/>
                  </a:cubicBezTo>
                  <a:cubicBezTo>
                    <a:pt x="38" y="60"/>
                    <a:pt x="38" y="61"/>
                    <a:pt x="38" y="63"/>
                  </a:cubicBezTo>
                  <a:cubicBezTo>
                    <a:pt x="38" y="64"/>
                    <a:pt x="37" y="65"/>
                    <a:pt x="37" y="66"/>
                  </a:cubicBezTo>
                  <a:cubicBezTo>
                    <a:pt x="37" y="68"/>
                    <a:pt x="37" y="69"/>
                    <a:pt x="37" y="71"/>
                  </a:cubicBezTo>
                  <a:cubicBezTo>
                    <a:pt x="37" y="72"/>
                    <a:pt x="37" y="72"/>
                    <a:pt x="37" y="73"/>
                  </a:cubicBezTo>
                  <a:cubicBezTo>
                    <a:pt x="37" y="73"/>
                    <a:pt x="37" y="74"/>
                    <a:pt x="37" y="74"/>
                  </a:cubicBezTo>
                  <a:cubicBezTo>
                    <a:pt x="37" y="74"/>
                    <a:pt x="37" y="75"/>
                    <a:pt x="37" y="76"/>
                  </a:cubicBezTo>
                  <a:cubicBezTo>
                    <a:pt x="36" y="81"/>
                    <a:pt x="32" y="85"/>
                    <a:pt x="27" y="85"/>
                  </a:cubicBezTo>
                  <a:cubicBezTo>
                    <a:pt x="10" y="85"/>
                    <a:pt x="10" y="85"/>
                    <a:pt x="10" y="85"/>
                  </a:cubicBezTo>
                  <a:cubicBezTo>
                    <a:pt x="7" y="85"/>
                    <a:pt x="4" y="83"/>
                    <a:pt x="2" y="81"/>
                  </a:cubicBezTo>
                  <a:cubicBezTo>
                    <a:pt x="1" y="79"/>
                    <a:pt x="0" y="77"/>
                    <a:pt x="0" y="74"/>
                  </a:cubicBezTo>
                  <a:cubicBezTo>
                    <a:pt x="3" y="48"/>
                    <a:pt x="14" y="23"/>
                    <a:pt x="32" y="4"/>
                  </a:cubicBezTo>
                  <a:cubicBezTo>
                    <a:pt x="34" y="0"/>
                    <a:pt x="39" y="0"/>
                    <a:pt x="43" y="1"/>
                  </a:cubicBezTo>
                  <a:cubicBezTo>
                    <a:pt x="44" y="2"/>
                    <a:pt x="45" y="2"/>
                    <a:pt x="46" y="3"/>
                  </a:cubicBezTo>
                  <a:cubicBezTo>
                    <a:pt x="50" y="5"/>
                    <a:pt x="52" y="10"/>
                    <a:pt x="50" y="15"/>
                  </a:cubicBezTo>
                  <a:cubicBezTo>
                    <a:pt x="50" y="16"/>
                    <a:pt x="50" y="16"/>
                    <a:pt x="49" y="17"/>
                  </a:cubicBezTo>
                  <a:cubicBezTo>
                    <a:pt x="49" y="19"/>
                    <a:pt x="48" y="20"/>
                    <a:pt x="48" y="22"/>
                  </a:cubicBezTo>
                  <a:cubicBezTo>
                    <a:pt x="47" y="23"/>
                    <a:pt x="47" y="23"/>
                    <a:pt x="47"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2" name="淘宝店chenying0907 14"/>
            <p:cNvSpPr/>
            <p:nvPr/>
          </p:nvSpPr>
          <p:spPr bwMode="auto">
            <a:xfrm>
              <a:off x="3173556" y="2008069"/>
              <a:ext cx="95198" cy="90377"/>
            </a:xfrm>
            <a:custGeom>
              <a:avLst/>
              <a:gdLst>
                <a:gd name="T0" fmla="*/ 67 w 77"/>
                <a:gd name="T1" fmla="*/ 72 h 72"/>
                <a:gd name="T2" fmla="*/ 10 w 77"/>
                <a:gd name="T3" fmla="*/ 72 h 72"/>
                <a:gd name="T4" fmla="*/ 0 w 77"/>
                <a:gd name="T5" fmla="*/ 62 h 72"/>
                <a:gd name="T6" fmla="*/ 0 w 77"/>
                <a:gd name="T7" fmla="*/ 18 h 72"/>
                <a:gd name="T8" fmla="*/ 9 w 77"/>
                <a:gd name="T9" fmla="*/ 8 h 72"/>
                <a:gd name="T10" fmla="*/ 11 w 77"/>
                <a:gd name="T11" fmla="*/ 8 h 72"/>
                <a:gd name="T12" fmla="*/ 11 w 77"/>
                <a:gd name="T13" fmla="*/ 8 h 72"/>
                <a:gd name="T14" fmla="*/ 20 w 77"/>
                <a:gd name="T15" fmla="*/ 7 h 72"/>
                <a:gd name="T16" fmla="*/ 21 w 77"/>
                <a:gd name="T17" fmla="*/ 7 h 72"/>
                <a:gd name="T18" fmla="*/ 30 w 77"/>
                <a:gd name="T19" fmla="*/ 6 h 72"/>
                <a:gd name="T20" fmla="*/ 33 w 77"/>
                <a:gd name="T21" fmla="*/ 5 h 72"/>
                <a:gd name="T22" fmla="*/ 40 w 77"/>
                <a:gd name="T23" fmla="*/ 4 h 72"/>
                <a:gd name="T24" fmla="*/ 43 w 77"/>
                <a:gd name="T25" fmla="*/ 3 h 72"/>
                <a:gd name="T26" fmla="*/ 45 w 77"/>
                <a:gd name="T27" fmla="*/ 2 h 72"/>
                <a:gd name="T28" fmla="*/ 46 w 77"/>
                <a:gd name="T29" fmla="*/ 2 h 72"/>
                <a:gd name="T30" fmla="*/ 53 w 77"/>
                <a:gd name="T31" fmla="*/ 0 h 72"/>
                <a:gd name="T32" fmla="*/ 55 w 77"/>
                <a:gd name="T33" fmla="*/ 0 h 72"/>
                <a:gd name="T34" fmla="*/ 64 w 77"/>
                <a:gd name="T35" fmla="*/ 6 h 72"/>
                <a:gd name="T36" fmla="*/ 65 w 77"/>
                <a:gd name="T37" fmla="*/ 8 h 72"/>
                <a:gd name="T38" fmla="*/ 67 w 77"/>
                <a:gd name="T39" fmla="*/ 13 h 72"/>
                <a:gd name="T40" fmla="*/ 67 w 77"/>
                <a:gd name="T41" fmla="*/ 13 h 72"/>
                <a:gd name="T42" fmla="*/ 75 w 77"/>
                <a:gd name="T43" fmla="*/ 48 h 72"/>
                <a:gd name="T44" fmla="*/ 76 w 77"/>
                <a:gd name="T45" fmla="*/ 49 h 72"/>
                <a:gd name="T46" fmla="*/ 76 w 77"/>
                <a:gd name="T47" fmla="*/ 55 h 72"/>
                <a:gd name="T48" fmla="*/ 77 w 77"/>
                <a:gd name="T49" fmla="*/ 58 h 72"/>
                <a:gd name="T50" fmla="*/ 77 w 77"/>
                <a:gd name="T51" fmla="*/ 62 h 72"/>
                <a:gd name="T52" fmla="*/ 74 w 77"/>
                <a:gd name="T53" fmla="*/ 68 h 72"/>
                <a:gd name="T54" fmla="*/ 67 w 77"/>
                <a:gd name="T55"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7" h="72">
                  <a:moveTo>
                    <a:pt x="67" y="72"/>
                  </a:moveTo>
                  <a:cubicBezTo>
                    <a:pt x="10" y="72"/>
                    <a:pt x="10" y="72"/>
                    <a:pt x="10" y="72"/>
                  </a:cubicBezTo>
                  <a:cubicBezTo>
                    <a:pt x="5" y="72"/>
                    <a:pt x="0" y="67"/>
                    <a:pt x="0" y="62"/>
                  </a:cubicBezTo>
                  <a:cubicBezTo>
                    <a:pt x="0" y="18"/>
                    <a:pt x="0" y="18"/>
                    <a:pt x="0" y="18"/>
                  </a:cubicBezTo>
                  <a:cubicBezTo>
                    <a:pt x="0" y="13"/>
                    <a:pt x="4" y="9"/>
                    <a:pt x="9" y="8"/>
                  </a:cubicBezTo>
                  <a:cubicBezTo>
                    <a:pt x="10" y="8"/>
                    <a:pt x="10" y="8"/>
                    <a:pt x="11" y="8"/>
                  </a:cubicBezTo>
                  <a:cubicBezTo>
                    <a:pt x="11" y="8"/>
                    <a:pt x="11" y="8"/>
                    <a:pt x="11" y="8"/>
                  </a:cubicBezTo>
                  <a:cubicBezTo>
                    <a:pt x="14" y="8"/>
                    <a:pt x="17" y="8"/>
                    <a:pt x="20" y="7"/>
                  </a:cubicBezTo>
                  <a:cubicBezTo>
                    <a:pt x="20" y="7"/>
                    <a:pt x="20" y="7"/>
                    <a:pt x="21" y="7"/>
                  </a:cubicBezTo>
                  <a:cubicBezTo>
                    <a:pt x="24" y="7"/>
                    <a:pt x="27" y="6"/>
                    <a:pt x="30" y="6"/>
                  </a:cubicBezTo>
                  <a:cubicBezTo>
                    <a:pt x="31" y="5"/>
                    <a:pt x="32" y="5"/>
                    <a:pt x="33" y="5"/>
                  </a:cubicBezTo>
                  <a:cubicBezTo>
                    <a:pt x="35" y="5"/>
                    <a:pt x="38" y="4"/>
                    <a:pt x="40" y="4"/>
                  </a:cubicBezTo>
                  <a:cubicBezTo>
                    <a:pt x="41" y="3"/>
                    <a:pt x="42" y="3"/>
                    <a:pt x="43" y="3"/>
                  </a:cubicBezTo>
                  <a:cubicBezTo>
                    <a:pt x="44" y="3"/>
                    <a:pt x="45" y="3"/>
                    <a:pt x="45" y="2"/>
                  </a:cubicBezTo>
                  <a:cubicBezTo>
                    <a:pt x="46" y="2"/>
                    <a:pt x="46" y="2"/>
                    <a:pt x="46" y="2"/>
                  </a:cubicBezTo>
                  <a:cubicBezTo>
                    <a:pt x="48" y="1"/>
                    <a:pt x="51" y="1"/>
                    <a:pt x="53" y="0"/>
                  </a:cubicBezTo>
                  <a:cubicBezTo>
                    <a:pt x="53" y="0"/>
                    <a:pt x="54" y="0"/>
                    <a:pt x="55" y="0"/>
                  </a:cubicBezTo>
                  <a:cubicBezTo>
                    <a:pt x="59" y="0"/>
                    <a:pt x="63" y="2"/>
                    <a:pt x="64" y="6"/>
                  </a:cubicBezTo>
                  <a:cubicBezTo>
                    <a:pt x="64" y="6"/>
                    <a:pt x="65" y="7"/>
                    <a:pt x="65" y="8"/>
                  </a:cubicBezTo>
                  <a:cubicBezTo>
                    <a:pt x="65" y="9"/>
                    <a:pt x="66" y="11"/>
                    <a:pt x="67" y="13"/>
                  </a:cubicBezTo>
                  <a:cubicBezTo>
                    <a:pt x="67" y="13"/>
                    <a:pt x="67" y="13"/>
                    <a:pt x="67" y="13"/>
                  </a:cubicBezTo>
                  <a:cubicBezTo>
                    <a:pt x="71" y="24"/>
                    <a:pt x="74" y="36"/>
                    <a:pt x="75" y="48"/>
                  </a:cubicBezTo>
                  <a:cubicBezTo>
                    <a:pt x="75" y="48"/>
                    <a:pt x="76" y="49"/>
                    <a:pt x="76" y="49"/>
                  </a:cubicBezTo>
                  <a:cubicBezTo>
                    <a:pt x="76" y="51"/>
                    <a:pt x="76" y="53"/>
                    <a:pt x="76" y="55"/>
                  </a:cubicBezTo>
                  <a:cubicBezTo>
                    <a:pt x="76" y="56"/>
                    <a:pt x="76" y="57"/>
                    <a:pt x="77" y="58"/>
                  </a:cubicBezTo>
                  <a:cubicBezTo>
                    <a:pt x="77" y="59"/>
                    <a:pt x="77" y="60"/>
                    <a:pt x="77" y="62"/>
                  </a:cubicBezTo>
                  <a:cubicBezTo>
                    <a:pt x="77" y="64"/>
                    <a:pt x="76" y="67"/>
                    <a:pt x="74" y="68"/>
                  </a:cubicBezTo>
                  <a:cubicBezTo>
                    <a:pt x="73" y="70"/>
                    <a:pt x="70" y="72"/>
                    <a:pt x="67"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淘宝店chenying0907 15"/>
            <p:cNvSpPr/>
            <p:nvPr/>
          </p:nvSpPr>
          <p:spPr bwMode="auto">
            <a:xfrm>
              <a:off x="3062692" y="2008069"/>
              <a:ext cx="96403" cy="90377"/>
            </a:xfrm>
            <a:custGeom>
              <a:avLst/>
              <a:gdLst>
                <a:gd name="T0" fmla="*/ 77 w 77"/>
                <a:gd name="T1" fmla="*/ 18 h 72"/>
                <a:gd name="T2" fmla="*/ 77 w 77"/>
                <a:gd name="T3" fmla="*/ 62 h 72"/>
                <a:gd name="T4" fmla="*/ 67 w 77"/>
                <a:gd name="T5" fmla="*/ 72 h 72"/>
                <a:gd name="T6" fmla="*/ 10 w 77"/>
                <a:gd name="T7" fmla="*/ 72 h 72"/>
                <a:gd name="T8" fmla="*/ 3 w 77"/>
                <a:gd name="T9" fmla="*/ 68 h 72"/>
                <a:gd name="T10" fmla="*/ 0 w 77"/>
                <a:gd name="T11" fmla="*/ 62 h 72"/>
                <a:gd name="T12" fmla="*/ 0 w 77"/>
                <a:gd name="T13" fmla="*/ 58 h 72"/>
                <a:gd name="T14" fmla="*/ 1 w 77"/>
                <a:gd name="T15" fmla="*/ 55 h 72"/>
                <a:gd name="T16" fmla="*/ 1 w 77"/>
                <a:gd name="T17" fmla="*/ 49 h 72"/>
                <a:gd name="T18" fmla="*/ 2 w 77"/>
                <a:gd name="T19" fmla="*/ 48 h 72"/>
                <a:gd name="T20" fmla="*/ 10 w 77"/>
                <a:gd name="T21" fmla="*/ 13 h 72"/>
                <a:gd name="T22" fmla="*/ 10 w 77"/>
                <a:gd name="T23" fmla="*/ 13 h 72"/>
                <a:gd name="T24" fmla="*/ 12 w 77"/>
                <a:gd name="T25" fmla="*/ 7 h 72"/>
                <a:gd name="T26" fmla="*/ 13 w 77"/>
                <a:gd name="T27" fmla="*/ 6 h 72"/>
                <a:gd name="T28" fmla="*/ 22 w 77"/>
                <a:gd name="T29" fmla="*/ 0 h 72"/>
                <a:gd name="T30" fmla="*/ 22 w 77"/>
                <a:gd name="T31" fmla="*/ 0 h 72"/>
                <a:gd name="T32" fmla="*/ 25 w 77"/>
                <a:gd name="T33" fmla="*/ 0 h 72"/>
                <a:gd name="T34" fmla="*/ 31 w 77"/>
                <a:gd name="T35" fmla="*/ 2 h 72"/>
                <a:gd name="T36" fmla="*/ 32 w 77"/>
                <a:gd name="T37" fmla="*/ 2 h 72"/>
                <a:gd name="T38" fmla="*/ 34 w 77"/>
                <a:gd name="T39" fmla="*/ 3 h 72"/>
                <a:gd name="T40" fmla="*/ 37 w 77"/>
                <a:gd name="T41" fmla="*/ 4 h 72"/>
                <a:gd name="T42" fmla="*/ 44 w 77"/>
                <a:gd name="T43" fmla="*/ 5 h 72"/>
                <a:gd name="T44" fmla="*/ 47 w 77"/>
                <a:gd name="T45" fmla="*/ 6 h 72"/>
                <a:gd name="T46" fmla="*/ 56 w 77"/>
                <a:gd name="T47" fmla="*/ 7 h 72"/>
                <a:gd name="T48" fmla="*/ 57 w 77"/>
                <a:gd name="T49" fmla="*/ 7 h 72"/>
                <a:gd name="T50" fmla="*/ 66 w 77"/>
                <a:gd name="T51" fmla="*/ 8 h 72"/>
                <a:gd name="T52" fmla="*/ 66 w 77"/>
                <a:gd name="T53" fmla="*/ 8 h 72"/>
                <a:gd name="T54" fmla="*/ 68 w 77"/>
                <a:gd name="T55" fmla="*/ 8 h 72"/>
                <a:gd name="T56" fmla="*/ 77 w 77"/>
                <a:gd name="T5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2">
                  <a:moveTo>
                    <a:pt x="77" y="18"/>
                  </a:moveTo>
                  <a:cubicBezTo>
                    <a:pt x="77" y="62"/>
                    <a:pt x="77" y="62"/>
                    <a:pt x="77" y="62"/>
                  </a:cubicBezTo>
                  <a:cubicBezTo>
                    <a:pt x="77" y="67"/>
                    <a:pt x="72" y="72"/>
                    <a:pt x="67" y="72"/>
                  </a:cubicBezTo>
                  <a:cubicBezTo>
                    <a:pt x="10" y="72"/>
                    <a:pt x="10" y="72"/>
                    <a:pt x="10" y="72"/>
                  </a:cubicBezTo>
                  <a:cubicBezTo>
                    <a:pt x="7" y="72"/>
                    <a:pt x="4" y="70"/>
                    <a:pt x="3" y="68"/>
                  </a:cubicBezTo>
                  <a:cubicBezTo>
                    <a:pt x="1" y="67"/>
                    <a:pt x="0" y="64"/>
                    <a:pt x="0" y="62"/>
                  </a:cubicBezTo>
                  <a:cubicBezTo>
                    <a:pt x="0" y="60"/>
                    <a:pt x="0" y="59"/>
                    <a:pt x="0" y="58"/>
                  </a:cubicBezTo>
                  <a:cubicBezTo>
                    <a:pt x="1" y="57"/>
                    <a:pt x="1" y="56"/>
                    <a:pt x="1" y="55"/>
                  </a:cubicBezTo>
                  <a:cubicBezTo>
                    <a:pt x="1" y="53"/>
                    <a:pt x="1" y="51"/>
                    <a:pt x="1" y="49"/>
                  </a:cubicBezTo>
                  <a:cubicBezTo>
                    <a:pt x="1" y="49"/>
                    <a:pt x="2" y="48"/>
                    <a:pt x="2" y="48"/>
                  </a:cubicBezTo>
                  <a:cubicBezTo>
                    <a:pt x="3" y="36"/>
                    <a:pt x="6" y="24"/>
                    <a:pt x="10" y="13"/>
                  </a:cubicBezTo>
                  <a:cubicBezTo>
                    <a:pt x="10" y="13"/>
                    <a:pt x="10" y="13"/>
                    <a:pt x="10" y="13"/>
                  </a:cubicBezTo>
                  <a:cubicBezTo>
                    <a:pt x="11" y="11"/>
                    <a:pt x="12" y="9"/>
                    <a:pt x="12" y="7"/>
                  </a:cubicBezTo>
                  <a:cubicBezTo>
                    <a:pt x="13" y="7"/>
                    <a:pt x="13" y="6"/>
                    <a:pt x="13" y="6"/>
                  </a:cubicBezTo>
                  <a:cubicBezTo>
                    <a:pt x="14" y="2"/>
                    <a:pt x="18" y="0"/>
                    <a:pt x="22" y="0"/>
                  </a:cubicBezTo>
                  <a:cubicBezTo>
                    <a:pt x="22" y="0"/>
                    <a:pt x="22" y="0"/>
                    <a:pt x="22" y="0"/>
                  </a:cubicBezTo>
                  <a:cubicBezTo>
                    <a:pt x="23" y="0"/>
                    <a:pt x="24" y="0"/>
                    <a:pt x="25" y="0"/>
                  </a:cubicBezTo>
                  <a:cubicBezTo>
                    <a:pt x="26" y="1"/>
                    <a:pt x="29" y="1"/>
                    <a:pt x="31" y="2"/>
                  </a:cubicBezTo>
                  <a:cubicBezTo>
                    <a:pt x="31" y="2"/>
                    <a:pt x="31" y="2"/>
                    <a:pt x="32" y="2"/>
                  </a:cubicBezTo>
                  <a:cubicBezTo>
                    <a:pt x="32" y="3"/>
                    <a:pt x="33" y="3"/>
                    <a:pt x="34" y="3"/>
                  </a:cubicBezTo>
                  <a:cubicBezTo>
                    <a:pt x="35" y="3"/>
                    <a:pt x="36" y="3"/>
                    <a:pt x="37" y="4"/>
                  </a:cubicBezTo>
                  <a:cubicBezTo>
                    <a:pt x="39" y="4"/>
                    <a:pt x="41" y="5"/>
                    <a:pt x="44" y="5"/>
                  </a:cubicBezTo>
                  <a:cubicBezTo>
                    <a:pt x="45" y="5"/>
                    <a:pt x="46" y="5"/>
                    <a:pt x="47" y="6"/>
                  </a:cubicBezTo>
                  <a:cubicBezTo>
                    <a:pt x="50" y="6"/>
                    <a:pt x="53" y="7"/>
                    <a:pt x="56" y="7"/>
                  </a:cubicBezTo>
                  <a:cubicBezTo>
                    <a:pt x="56" y="7"/>
                    <a:pt x="57" y="7"/>
                    <a:pt x="57" y="7"/>
                  </a:cubicBezTo>
                  <a:cubicBezTo>
                    <a:pt x="60" y="8"/>
                    <a:pt x="63" y="8"/>
                    <a:pt x="66" y="8"/>
                  </a:cubicBezTo>
                  <a:cubicBezTo>
                    <a:pt x="66" y="8"/>
                    <a:pt x="66" y="8"/>
                    <a:pt x="66" y="8"/>
                  </a:cubicBezTo>
                  <a:cubicBezTo>
                    <a:pt x="67" y="8"/>
                    <a:pt x="67" y="8"/>
                    <a:pt x="68" y="8"/>
                  </a:cubicBezTo>
                  <a:cubicBezTo>
                    <a:pt x="73" y="9"/>
                    <a:pt x="77" y="13"/>
                    <a:pt x="7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4" name="淘宝店chenying0907 16"/>
            <p:cNvSpPr/>
            <p:nvPr/>
          </p:nvSpPr>
          <p:spPr bwMode="auto">
            <a:xfrm>
              <a:off x="3096433" y="1942997"/>
              <a:ext cx="62662" cy="61456"/>
            </a:xfrm>
            <a:custGeom>
              <a:avLst/>
              <a:gdLst>
                <a:gd name="T0" fmla="*/ 46 w 50"/>
                <a:gd name="T1" fmla="*/ 2 h 49"/>
                <a:gd name="T2" fmla="*/ 50 w 50"/>
                <a:gd name="T3" fmla="*/ 10 h 49"/>
                <a:gd name="T4" fmla="*/ 50 w 50"/>
                <a:gd name="T5" fmla="*/ 39 h 49"/>
                <a:gd name="T6" fmla="*/ 47 w 50"/>
                <a:gd name="T7" fmla="*/ 46 h 49"/>
                <a:gd name="T8" fmla="*/ 40 w 50"/>
                <a:gd name="T9" fmla="*/ 49 h 49"/>
                <a:gd name="T10" fmla="*/ 31 w 50"/>
                <a:gd name="T11" fmla="*/ 48 h 49"/>
                <a:gd name="T12" fmla="*/ 31 w 50"/>
                <a:gd name="T13" fmla="*/ 48 h 49"/>
                <a:gd name="T14" fmla="*/ 22 w 50"/>
                <a:gd name="T15" fmla="*/ 46 h 49"/>
                <a:gd name="T16" fmla="*/ 19 w 50"/>
                <a:gd name="T17" fmla="*/ 46 h 49"/>
                <a:gd name="T18" fmla="*/ 12 w 50"/>
                <a:gd name="T19" fmla="*/ 44 h 49"/>
                <a:gd name="T20" fmla="*/ 10 w 50"/>
                <a:gd name="T21" fmla="*/ 44 h 49"/>
                <a:gd name="T22" fmla="*/ 7 w 50"/>
                <a:gd name="T23" fmla="*/ 43 h 49"/>
                <a:gd name="T24" fmla="*/ 1 w 50"/>
                <a:gd name="T25" fmla="*/ 37 h 49"/>
                <a:gd name="T26" fmla="*/ 2 w 50"/>
                <a:gd name="T27" fmla="*/ 28 h 49"/>
                <a:gd name="T28" fmla="*/ 3 w 50"/>
                <a:gd name="T29" fmla="*/ 28 h 49"/>
                <a:gd name="T30" fmla="*/ 5 w 50"/>
                <a:gd name="T31" fmla="*/ 25 h 49"/>
                <a:gd name="T32" fmla="*/ 6 w 50"/>
                <a:gd name="T33" fmla="*/ 23 h 49"/>
                <a:gd name="T34" fmla="*/ 10 w 50"/>
                <a:gd name="T35" fmla="*/ 19 h 49"/>
                <a:gd name="T36" fmla="*/ 12 w 50"/>
                <a:gd name="T37" fmla="*/ 18 h 49"/>
                <a:gd name="T38" fmla="*/ 14 w 50"/>
                <a:gd name="T39" fmla="*/ 15 h 49"/>
                <a:gd name="T40" fmla="*/ 16 w 50"/>
                <a:gd name="T41" fmla="*/ 14 h 49"/>
                <a:gd name="T42" fmla="*/ 18 w 50"/>
                <a:gd name="T43" fmla="*/ 12 h 49"/>
                <a:gd name="T44" fmla="*/ 21 w 50"/>
                <a:gd name="T45" fmla="*/ 10 h 49"/>
                <a:gd name="T46" fmla="*/ 22 w 50"/>
                <a:gd name="T47" fmla="*/ 9 h 49"/>
                <a:gd name="T48" fmla="*/ 25 w 50"/>
                <a:gd name="T49" fmla="*/ 7 h 49"/>
                <a:gd name="T50" fmla="*/ 26 w 50"/>
                <a:gd name="T51" fmla="*/ 6 h 49"/>
                <a:gd name="T52" fmla="*/ 29 w 50"/>
                <a:gd name="T53" fmla="*/ 5 h 49"/>
                <a:gd name="T54" fmla="*/ 30 w 50"/>
                <a:gd name="T55" fmla="*/ 4 h 49"/>
                <a:gd name="T56" fmla="*/ 34 w 50"/>
                <a:gd name="T57" fmla="*/ 2 h 49"/>
                <a:gd name="T58" fmla="*/ 34 w 50"/>
                <a:gd name="T59" fmla="*/ 2 h 49"/>
                <a:gd name="T60" fmla="*/ 37 w 50"/>
                <a:gd name="T61" fmla="*/ 1 h 49"/>
                <a:gd name="T62" fmla="*/ 46 w 50"/>
                <a:gd name="T63"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49">
                  <a:moveTo>
                    <a:pt x="46" y="2"/>
                  </a:moveTo>
                  <a:cubicBezTo>
                    <a:pt x="48" y="4"/>
                    <a:pt x="50" y="7"/>
                    <a:pt x="50" y="10"/>
                  </a:cubicBezTo>
                  <a:cubicBezTo>
                    <a:pt x="50" y="39"/>
                    <a:pt x="50" y="39"/>
                    <a:pt x="50" y="39"/>
                  </a:cubicBezTo>
                  <a:cubicBezTo>
                    <a:pt x="50" y="42"/>
                    <a:pt x="49" y="44"/>
                    <a:pt x="47" y="46"/>
                  </a:cubicBezTo>
                  <a:cubicBezTo>
                    <a:pt x="45" y="48"/>
                    <a:pt x="43" y="49"/>
                    <a:pt x="40" y="49"/>
                  </a:cubicBezTo>
                  <a:cubicBezTo>
                    <a:pt x="37" y="48"/>
                    <a:pt x="34" y="48"/>
                    <a:pt x="31" y="48"/>
                  </a:cubicBezTo>
                  <a:cubicBezTo>
                    <a:pt x="31" y="48"/>
                    <a:pt x="31" y="48"/>
                    <a:pt x="31" y="48"/>
                  </a:cubicBezTo>
                  <a:cubicBezTo>
                    <a:pt x="28" y="47"/>
                    <a:pt x="25" y="47"/>
                    <a:pt x="22" y="46"/>
                  </a:cubicBezTo>
                  <a:cubicBezTo>
                    <a:pt x="21" y="46"/>
                    <a:pt x="20" y="46"/>
                    <a:pt x="19" y="46"/>
                  </a:cubicBezTo>
                  <a:cubicBezTo>
                    <a:pt x="17" y="45"/>
                    <a:pt x="15" y="45"/>
                    <a:pt x="12" y="44"/>
                  </a:cubicBezTo>
                  <a:cubicBezTo>
                    <a:pt x="11" y="44"/>
                    <a:pt x="10" y="44"/>
                    <a:pt x="10" y="44"/>
                  </a:cubicBezTo>
                  <a:cubicBezTo>
                    <a:pt x="9" y="44"/>
                    <a:pt x="8" y="43"/>
                    <a:pt x="7" y="43"/>
                  </a:cubicBezTo>
                  <a:cubicBezTo>
                    <a:pt x="4" y="42"/>
                    <a:pt x="2" y="40"/>
                    <a:pt x="1" y="37"/>
                  </a:cubicBezTo>
                  <a:cubicBezTo>
                    <a:pt x="0" y="34"/>
                    <a:pt x="1" y="31"/>
                    <a:pt x="2" y="28"/>
                  </a:cubicBezTo>
                  <a:cubicBezTo>
                    <a:pt x="3" y="28"/>
                    <a:pt x="3" y="28"/>
                    <a:pt x="3" y="28"/>
                  </a:cubicBezTo>
                  <a:cubicBezTo>
                    <a:pt x="4" y="27"/>
                    <a:pt x="5" y="26"/>
                    <a:pt x="5" y="25"/>
                  </a:cubicBezTo>
                  <a:cubicBezTo>
                    <a:pt x="6" y="24"/>
                    <a:pt x="6" y="24"/>
                    <a:pt x="6" y="23"/>
                  </a:cubicBezTo>
                  <a:cubicBezTo>
                    <a:pt x="8" y="22"/>
                    <a:pt x="9" y="21"/>
                    <a:pt x="10" y="19"/>
                  </a:cubicBezTo>
                  <a:cubicBezTo>
                    <a:pt x="11" y="19"/>
                    <a:pt x="11" y="18"/>
                    <a:pt x="12" y="18"/>
                  </a:cubicBezTo>
                  <a:cubicBezTo>
                    <a:pt x="12" y="17"/>
                    <a:pt x="13" y="16"/>
                    <a:pt x="14" y="15"/>
                  </a:cubicBezTo>
                  <a:cubicBezTo>
                    <a:pt x="15" y="15"/>
                    <a:pt x="16" y="14"/>
                    <a:pt x="16" y="14"/>
                  </a:cubicBezTo>
                  <a:cubicBezTo>
                    <a:pt x="17" y="13"/>
                    <a:pt x="17" y="13"/>
                    <a:pt x="18" y="12"/>
                  </a:cubicBezTo>
                  <a:cubicBezTo>
                    <a:pt x="19" y="11"/>
                    <a:pt x="20" y="11"/>
                    <a:pt x="21" y="10"/>
                  </a:cubicBezTo>
                  <a:cubicBezTo>
                    <a:pt x="21" y="10"/>
                    <a:pt x="22" y="9"/>
                    <a:pt x="22" y="9"/>
                  </a:cubicBezTo>
                  <a:cubicBezTo>
                    <a:pt x="23" y="8"/>
                    <a:pt x="24" y="8"/>
                    <a:pt x="25" y="7"/>
                  </a:cubicBezTo>
                  <a:cubicBezTo>
                    <a:pt x="25" y="7"/>
                    <a:pt x="26" y="7"/>
                    <a:pt x="26" y="6"/>
                  </a:cubicBezTo>
                  <a:cubicBezTo>
                    <a:pt x="27" y="6"/>
                    <a:pt x="28" y="5"/>
                    <a:pt x="29" y="5"/>
                  </a:cubicBezTo>
                  <a:cubicBezTo>
                    <a:pt x="30" y="4"/>
                    <a:pt x="30" y="4"/>
                    <a:pt x="30" y="4"/>
                  </a:cubicBezTo>
                  <a:cubicBezTo>
                    <a:pt x="31" y="4"/>
                    <a:pt x="33" y="3"/>
                    <a:pt x="34" y="2"/>
                  </a:cubicBezTo>
                  <a:cubicBezTo>
                    <a:pt x="34" y="2"/>
                    <a:pt x="34" y="2"/>
                    <a:pt x="34" y="2"/>
                  </a:cubicBezTo>
                  <a:cubicBezTo>
                    <a:pt x="35" y="2"/>
                    <a:pt x="36" y="1"/>
                    <a:pt x="37" y="1"/>
                  </a:cubicBezTo>
                  <a:cubicBezTo>
                    <a:pt x="40" y="0"/>
                    <a:pt x="43" y="1"/>
                    <a:pt x="4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5" name="淘宝店chenying0907 17"/>
            <p:cNvSpPr/>
            <p:nvPr/>
          </p:nvSpPr>
          <p:spPr bwMode="auto">
            <a:xfrm>
              <a:off x="3173556" y="1942997"/>
              <a:ext cx="61457" cy="61456"/>
            </a:xfrm>
            <a:custGeom>
              <a:avLst/>
              <a:gdLst>
                <a:gd name="T0" fmla="*/ 49 w 50"/>
                <a:gd name="T1" fmla="*/ 37 h 49"/>
                <a:gd name="T2" fmla="*/ 43 w 50"/>
                <a:gd name="T3" fmla="*/ 43 h 49"/>
                <a:gd name="T4" fmla="*/ 40 w 50"/>
                <a:gd name="T5" fmla="*/ 44 h 49"/>
                <a:gd name="T6" fmla="*/ 38 w 50"/>
                <a:gd name="T7" fmla="*/ 44 h 49"/>
                <a:gd name="T8" fmla="*/ 31 w 50"/>
                <a:gd name="T9" fmla="*/ 46 h 49"/>
                <a:gd name="T10" fmla="*/ 28 w 50"/>
                <a:gd name="T11" fmla="*/ 46 h 49"/>
                <a:gd name="T12" fmla="*/ 20 w 50"/>
                <a:gd name="T13" fmla="*/ 48 h 49"/>
                <a:gd name="T14" fmla="*/ 19 w 50"/>
                <a:gd name="T15" fmla="*/ 48 h 49"/>
                <a:gd name="T16" fmla="*/ 10 w 50"/>
                <a:gd name="T17" fmla="*/ 49 h 49"/>
                <a:gd name="T18" fmla="*/ 3 w 50"/>
                <a:gd name="T19" fmla="*/ 46 h 49"/>
                <a:gd name="T20" fmla="*/ 0 w 50"/>
                <a:gd name="T21" fmla="*/ 39 h 49"/>
                <a:gd name="T22" fmla="*/ 0 w 50"/>
                <a:gd name="T23" fmla="*/ 10 h 49"/>
                <a:gd name="T24" fmla="*/ 4 w 50"/>
                <a:gd name="T25" fmla="*/ 2 h 49"/>
                <a:gd name="T26" fmla="*/ 13 w 50"/>
                <a:gd name="T27" fmla="*/ 1 h 49"/>
                <a:gd name="T28" fmla="*/ 16 w 50"/>
                <a:gd name="T29" fmla="*/ 2 h 49"/>
                <a:gd name="T30" fmla="*/ 16 w 50"/>
                <a:gd name="T31" fmla="*/ 2 h 49"/>
                <a:gd name="T32" fmla="*/ 20 w 50"/>
                <a:gd name="T33" fmla="*/ 4 h 49"/>
                <a:gd name="T34" fmla="*/ 21 w 50"/>
                <a:gd name="T35" fmla="*/ 5 h 49"/>
                <a:gd name="T36" fmla="*/ 24 w 50"/>
                <a:gd name="T37" fmla="*/ 6 h 49"/>
                <a:gd name="T38" fmla="*/ 25 w 50"/>
                <a:gd name="T39" fmla="*/ 7 h 49"/>
                <a:gd name="T40" fmla="*/ 28 w 50"/>
                <a:gd name="T41" fmla="*/ 9 h 49"/>
                <a:gd name="T42" fmla="*/ 29 w 50"/>
                <a:gd name="T43" fmla="*/ 10 h 49"/>
                <a:gd name="T44" fmla="*/ 32 w 50"/>
                <a:gd name="T45" fmla="*/ 12 h 49"/>
                <a:gd name="T46" fmla="*/ 34 w 50"/>
                <a:gd name="T47" fmla="*/ 14 h 49"/>
                <a:gd name="T48" fmla="*/ 36 w 50"/>
                <a:gd name="T49" fmla="*/ 15 h 49"/>
                <a:gd name="T50" fmla="*/ 38 w 50"/>
                <a:gd name="T51" fmla="*/ 18 h 49"/>
                <a:gd name="T52" fmla="*/ 40 w 50"/>
                <a:gd name="T53" fmla="*/ 19 h 49"/>
                <a:gd name="T54" fmla="*/ 43 w 50"/>
                <a:gd name="T55" fmla="*/ 23 h 49"/>
                <a:gd name="T56" fmla="*/ 45 w 50"/>
                <a:gd name="T57" fmla="*/ 25 h 49"/>
                <a:gd name="T58" fmla="*/ 47 w 50"/>
                <a:gd name="T59" fmla="*/ 28 h 49"/>
                <a:gd name="T60" fmla="*/ 48 w 50"/>
                <a:gd name="T61" fmla="*/ 29 h 49"/>
                <a:gd name="T62" fmla="*/ 49 w 50"/>
                <a:gd name="T63"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49">
                  <a:moveTo>
                    <a:pt x="49" y="37"/>
                  </a:moveTo>
                  <a:cubicBezTo>
                    <a:pt x="48" y="40"/>
                    <a:pt x="46" y="42"/>
                    <a:pt x="43" y="43"/>
                  </a:cubicBezTo>
                  <a:cubicBezTo>
                    <a:pt x="42" y="43"/>
                    <a:pt x="41" y="44"/>
                    <a:pt x="40" y="44"/>
                  </a:cubicBezTo>
                  <a:cubicBezTo>
                    <a:pt x="40" y="44"/>
                    <a:pt x="39" y="44"/>
                    <a:pt x="38" y="44"/>
                  </a:cubicBezTo>
                  <a:cubicBezTo>
                    <a:pt x="35" y="45"/>
                    <a:pt x="33" y="45"/>
                    <a:pt x="31" y="46"/>
                  </a:cubicBezTo>
                  <a:cubicBezTo>
                    <a:pt x="30" y="46"/>
                    <a:pt x="29" y="46"/>
                    <a:pt x="28" y="46"/>
                  </a:cubicBezTo>
                  <a:cubicBezTo>
                    <a:pt x="25" y="47"/>
                    <a:pt x="22" y="47"/>
                    <a:pt x="20" y="48"/>
                  </a:cubicBezTo>
                  <a:cubicBezTo>
                    <a:pt x="19" y="48"/>
                    <a:pt x="19" y="48"/>
                    <a:pt x="19" y="48"/>
                  </a:cubicBezTo>
                  <a:cubicBezTo>
                    <a:pt x="16" y="48"/>
                    <a:pt x="13" y="48"/>
                    <a:pt x="10" y="49"/>
                  </a:cubicBezTo>
                  <a:cubicBezTo>
                    <a:pt x="7" y="49"/>
                    <a:pt x="5" y="48"/>
                    <a:pt x="3" y="46"/>
                  </a:cubicBezTo>
                  <a:cubicBezTo>
                    <a:pt x="1" y="44"/>
                    <a:pt x="0" y="42"/>
                    <a:pt x="0" y="39"/>
                  </a:cubicBezTo>
                  <a:cubicBezTo>
                    <a:pt x="0" y="10"/>
                    <a:pt x="0" y="10"/>
                    <a:pt x="0" y="10"/>
                  </a:cubicBezTo>
                  <a:cubicBezTo>
                    <a:pt x="0" y="7"/>
                    <a:pt x="2" y="4"/>
                    <a:pt x="4" y="2"/>
                  </a:cubicBezTo>
                  <a:cubicBezTo>
                    <a:pt x="7" y="1"/>
                    <a:pt x="10" y="0"/>
                    <a:pt x="13" y="1"/>
                  </a:cubicBezTo>
                  <a:cubicBezTo>
                    <a:pt x="14" y="1"/>
                    <a:pt x="15" y="2"/>
                    <a:pt x="16" y="2"/>
                  </a:cubicBezTo>
                  <a:cubicBezTo>
                    <a:pt x="16" y="2"/>
                    <a:pt x="16" y="2"/>
                    <a:pt x="16" y="2"/>
                  </a:cubicBezTo>
                  <a:cubicBezTo>
                    <a:pt x="17" y="3"/>
                    <a:pt x="19" y="4"/>
                    <a:pt x="20" y="4"/>
                  </a:cubicBezTo>
                  <a:cubicBezTo>
                    <a:pt x="20" y="4"/>
                    <a:pt x="20" y="4"/>
                    <a:pt x="21" y="5"/>
                  </a:cubicBezTo>
                  <a:cubicBezTo>
                    <a:pt x="22" y="5"/>
                    <a:pt x="23" y="6"/>
                    <a:pt x="24" y="6"/>
                  </a:cubicBezTo>
                  <a:cubicBezTo>
                    <a:pt x="24" y="7"/>
                    <a:pt x="25" y="7"/>
                    <a:pt x="25" y="7"/>
                  </a:cubicBezTo>
                  <a:cubicBezTo>
                    <a:pt x="26" y="8"/>
                    <a:pt x="27" y="8"/>
                    <a:pt x="28" y="9"/>
                  </a:cubicBezTo>
                  <a:cubicBezTo>
                    <a:pt x="28" y="9"/>
                    <a:pt x="29" y="10"/>
                    <a:pt x="29" y="10"/>
                  </a:cubicBezTo>
                  <a:cubicBezTo>
                    <a:pt x="30" y="11"/>
                    <a:pt x="31" y="11"/>
                    <a:pt x="32" y="12"/>
                  </a:cubicBezTo>
                  <a:cubicBezTo>
                    <a:pt x="33" y="13"/>
                    <a:pt x="33" y="13"/>
                    <a:pt x="34" y="14"/>
                  </a:cubicBezTo>
                  <a:cubicBezTo>
                    <a:pt x="34" y="14"/>
                    <a:pt x="35" y="15"/>
                    <a:pt x="36" y="15"/>
                  </a:cubicBezTo>
                  <a:cubicBezTo>
                    <a:pt x="37" y="16"/>
                    <a:pt x="37" y="17"/>
                    <a:pt x="38" y="18"/>
                  </a:cubicBezTo>
                  <a:cubicBezTo>
                    <a:pt x="39" y="18"/>
                    <a:pt x="39" y="19"/>
                    <a:pt x="40" y="19"/>
                  </a:cubicBezTo>
                  <a:cubicBezTo>
                    <a:pt x="41" y="21"/>
                    <a:pt x="42" y="22"/>
                    <a:pt x="43" y="23"/>
                  </a:cubicBezTo>
                  <a:cubicBezTo>
                    <a:pt x="44" y="24"/>
                    <a:pt x="44" y="25"/>
                    <a:pt x="45" y="25"/>
                  </a:cubicBezTo>
                  <a:cubicBezTo>
                    <a:pt x="46" y="26"/>
                    <a:pt x="46" y="27"/>
                    <a:pt x="47" y="28"/>
                  </a:cubicBezTo>
                  <a:cubicBezTo>
                    <a:pt x="47" y="28"/>
                    <a:pt x="47" y="28"/>
                    <a:pt x="48" y="29"/>
                  </a:cubicBezTo>
                  <a:cubicBezTo>
                    <a:pt x="49" y="31"/>
                    <a:pt x="50" y="34"/>
                    <a:pt x="49"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6" name="淘宝店chenying0907 18"/>
            <p:cNvSpPr/>
            <p:nvPr/>
          </p:nvSpPr>
          <p:spPr bwMode="auto">
            <a:xfrm>
              <a:off x="3263934" y="2110497"/>
              <a:ext cx="65072" cy="104838"/>
            </a:xfrm>
            <a:custGeom>
              <a:avLst/>
              <a:gdLst>
                <a:gd name="T0" fmla="*/ 15 w 52"/>
                <a:gd name="T1" fmla="*/ 9 h 84"/>
                <a:gd name="T2" fmla="*/ 15 w 52"/>
                <a:gd name="T3" fmla="*/ 11 h 84"/>
                <a:gd name="T4" fmla="*/ 15 w 52"/>
                <a:gd name="T5" fmla="*/ 11 h 84"/>
                <a:gd name="T6" fmla="*/ 15 w 52"/>
                <a:gd name="T7" fmla="*/ 14 h 84"/>
                <a:gd name="T8" fmla="*/ 15 w 52"/>
                <a:gd name="T9" fmla="*/ 18 h 84"/>
                <a:gd name="T10" fmla="*/ 14 w 52"/>
                <a:gd name="T11" fmla="*/ 22 h 84"/>
                <a:gd name="T12" fmla="*/ 14 w 52"/>
                <a:gd name="T13" fmla="*/ 26 h 84"/>
                <a:gd name="T14" fmla="*/ 13 w 52"/>
                <a:gd name="T15" fmla="*/ 30 h 84"/>
                <a:gd name="T16" fmla="*/ 12 w 52"/>
                <a:gd name="T17" fmla="*/ 34 h 84"/>
                <a:gd name="T18" fmla="*/ 12 w 52"/>
                <a:gd name="T19" fmla="*/ 37 h 84"/>
                <a:gd name="T20" fmla="*/ 11 w 52"/>
                <a:gd name="T21" fmla="*/ 41 h 84"/>
                <a:gd name="T22" fmla="*/ 10 w 52"/>
                <a:gd name="T23" fmla="*/ 45 h 84"/>
                <a:gd name="T24" fmla="*/ 9 w 52"/>
                <a:gd name="T25" fmla="*/ 49 h 84"/>
                <a:gd name="T26" fmla="*/ 8 w 52"/>
                <a:gd name="T27" fmla="*/ 52 h 84"/>
                <a:gd name="T28" fmla="*/ 7 w 52"/>
                <a:gd name="T29" fmla="*/ 56 h 84"/>
                <a:gd name="T30" fmla="*/ 6 w 52"/>
                <a:gd name="T31" fmla="*/ 60 h 84"/>
                <a:gd name="T32" fmla="*/ 4 w 52"/>
                <a:gd name="T33" fmla="*/ 63 h 84"/>
                <a:gd name="T34" fmla="*/ 3 w 52"/>
                <a:gd name="T35" fmla="*/ 66 h 84"/>
                <a:gd name="T36" fmla="*/ 2 w 52"/>
                <a:gd name="T37" fmla="*/ 70 h 84"/>
                <a:gd name="T38" fmla="*/ 6 w 52"/>
                <a:gd name="T39" fmla="*/ 82 h 84"/>
                <a:gd name="T40" fmla="*/ 9 w 52"/>
                <a:gd name="T41" fmla="*/ 83 h 84"/>
                <a:gd name="T42" fmla="*/ 13 w 52"/>
                <a:gd name="T43" fmla="*/ 84 h 84"/>
                <a:gd name="T44" fmla="*/ 20 w 52"/>
                <a:gd name="T45" fmla="*/ 81 h 84"/>
                <a:gd name="T46" fmla="*/ 52 w 52"/>
                <a:gd name="T47" fmla="*/ 11 h 84"/>
                <a:gd name="T48" fmla="*/ 50 w 52"/>
                <a:gd name="T49" fmla="*/ 4 h 84"/>
                <a:gd name="T50" fmla="*/ 43 w 52"/>
                <a:gd name="T51" fmla="*/ 0 h 84"/>
                <a:gd name="T52" fmla="*/ 25 w 52"/>
                <a:gd name="T53" fmla="*/ 0 h 84"/>
                <a:gd name="T54" fmla="*/ 15 w 52"/>
                <a:gd name="T55" fmla="*/ 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2" h="84">
                  <a:moveTo>
                    <a:pt x="15" y="9"/>
                  </a:moveTo>
                  <a:cubicBezTo>
                    <a:pt x="15" y="10"/>
                    <a:pt x="15" y="10"/>
                    <a:pt x="15" y="11"/>
                  </a:cubicBezTo>
                  <a:cubicBezTo>
                    <a:pt x="15" y="11"/>
                    <a:pt x="15" y="11"/>
                    <a:pt x="15" y="11"/>
                  </a:cubicBezTo>
                  <a:cubicBezTo>
                    <a:pt x="15" y="12"/>
                    <a:pt x="15" y="13"/>
                    <a:pt x="15" y="14"/>
                  </a:cubicBezTo>
                  <a:cubicBezTo>
                    <a:pt x="15" y="16"/>
                    <a:pt x="15" y="17"/>
                    <a:pt x="15" y="18"/>
                  </a:cubicBezTo>
                  <a:cubicBezTo>
                    <a:pt x="15" y="20"/>
                    <a:pt x="14" y="21"/>
                    <a:pt x="14" y="22"/>
                  </a:cubicBezTo>
                  <a:cubicBezTo>
                    <a:pt x="14" y="23"/>
                    <a:pt x="14" y="25"/>
                    <a:pt x="14" y="26"/>
                  </a:cubicBezTo>
                  <a:cubicBezTo>
                    <a:pt x="13" y="27"/>
                    <a:pt x="13" y="29"/>
                    <a:pt x="13" y="30"/>
                  </a:cubicBezTo>
                  <a:cubicBezTo>
                    <a:pt x="13" y="31"/>
                    <a:pt x="13" y="33"/>
                    <a:pt x="12" y="34"/>
                  </a:cubicBezTo>
                  <a:cubicBezTo>
                    <a:pt x="12" y="35"/>
                    <a:pt x="12" y="36"/>
                    <a:pt x="12" y="37"/>
                  </a:cubicBezTo>
                  <a:cubicBezTo>
                    <a:pt x="11" y="39"/>
                    <a:pt x="11" y="40"/>
                    <a:pt x="11" y="41"/>
                  </a:cubicBezTo>
                  <a:cubicBezTo>
                    <a:pt x="11" y="43"/>
                    <a:pt x="10" y="44"/>
                    <a:pt x="10" y="45"/>
                  </a:cubicBezTo>
                  <a:cubicBezTo>
                    <a:pt x="10" y="46"/>
                    <a:pt x="9" y="48"/>
                    <a:pt x="9" y="49"/>
                  </a:cubicBezTo>
                  <a:cubicBezTo>
                    <a:pt x="9" y="50"/>
                    <a:pt x="8" y="51"/>
                    <a:pt x="8" y="52"/>
                  </a:cubicBezTo>
                  <a:cubicBezTo>
                    <a:pt x="8" y="54"/>
                    <a:pt x="7" y="55"/>
                    <a:pt x="7" y="56"/>
                  </a:cubicBezTo>
                  <a:cubicBezTo>
                    <a:pt x="6" y="57"/>
                    <a:pt x="6" y="58"/>
                    <a:pt x="6" y="60"/>
                  </a:cubicBezTo>
                  <a:cubicBezTo>
                    <a:pt x="5" y="61"/>
                    <a:pt x="5" y="62"/>
                    <a:pt x="4" y="63"/>
                  </a:cubicBezTo>
                  <a:cubicBezTo>
                    <a:pt x="4" y="64"/>
                    <a:pt x="4" y="65"/>
                    <a:pt x="3" y="66"/>
                  </a:cubicBezTo>
                  <a:cubicBezTo>
                    <a:pt x="3" y="68"/>
                    <a:pt x="2" y="69"/>
                    <a:pt x="2" y="70"/>
                  </a:cubicBezTo>
                  <a:cubicBezTo>
                    <a:pt x="0" y="75"/>
                    <a:pt x="2" y="80"/>
                    <a:pt x="6" y="82"/>
                  </a:cubicBezTo>
                  <a:cubicBezTo>
                    <a:pt x="7" y="82"/>
                    <a:pt x="8" y="83"/>
                    <a:pt x="9" y="83"/>
                  </a:cubicBezTo>
                  <a:cubicBezTo>
                    <a:pt x="10" y="84"/>
                    <a:pt x="12" y="84"/>
                    <a:pt x="13" y="84"/>
                  </a:cubicBezTo>
                  <a:cubicBezTo>
                    <a:pt x="16" y="84"/>
                    <a:pt x="19" y="83"/>
                    <a:pt x="20" y="81"/>
                  </a:cubicBezTo>
                  <a:cubicBezTo>
                    <a:pt x="38" y="61"/>
                    <a:pt x="49" y="37"/>
                    <a:pt x="52" y="11"/>
                  </a:cubicBezTo>
                  <a:cubicBezTo>
                    <a:pt x="52" y="8"/>
                    <a:pt x="51" y="6"/>
                    <a:pt x="50" y="4"/>
                  </a:cubicBezTo>
                  <a:cubicBezTo>
                    <a:pt x="48" y="1"/>
                    <a:pt x="45" y="0"/>
                    <a:pt x="43" y="0"/>
                  </a:cubicBezTo>
                  <a:cubicBezTo>
                    <a:pt x="25" y="0"/>
                    <a:pt x="25" y="0"/>
                    <a:pt x="25" y="0"/>
                  </a:cubicBezTo>
                  <a:cubicBezTo>
                    <a:pt x="20" y="0"/>
                    <a:pt x="16" y="4"/>
                    <a:pt x="1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7" name="淘宝店chenying0907 19"/>
            <p:cNvSpPr/>
            <p:nvPr/>
          </p:nvSpPr>
          <p:spPr bwMode="auto">
            <a:xfrm>
              <a:off x="3003646" y="2110497"/>
              <a:ext cx="65072" cy="106043"/>
            </a:xfrm>
            <a:custGeom>
              <a:avLst/>
              <a:gdLst>
                <a:gd name="T0" fmla="*/ 47 w 52"/>
                <a:gd name="T1" fmla="*/ 60 h 85"/>
                <a:gd name="T2" fmla="*/ 45 w 52"/>
                <a:gd name="T3" fmla="*/ 56 h 85"/>
                <a:gd name="T4" fmla="*/ 44 w 52"/>
                <a:gd name="T5" fmla="*/ 53 h 85"/>
                <a:gd name="T6" fmla="*/ 43 w 52"/>
                <a:gd name="T7" fmla="*/ 49 h 85"/>
                <a:gd name="T8" fmla="*/ 42 w 52"/>
                <a:gd name="T9" fmla="*/ 45 h 85"/>
                <a:gd name="T10" fmla="*/ 41 w 52"/>
                <a:gd name="T11" fmla="*/ 41 h 85"/>
                <a:gd name="T12" fmla="*/ 40 w 52"/>
                <a:gd name="T13" fmla="*/ 38 h 85"/>
                <a:gd name="T14" fmla="*/ 40 w 52"/>
                <a:gd name="T15" fmla="*/ 34 h 85"/>
                <a:gd name="T16" fmla="*/ 39 w 52"/>
                <a:gd name="T17" fmla="*/ 30 h 85"/>
                <a:gd name="T18" fmla="*/ 38 w 52"/>
                <a:gd name="T19" fmla="*/ 26 h 85"/>
                <a:gd name="T20" fmla="*/ 38 w 52"/>
                <a:gd name="T21" fmla="*/ 22 h 85"/>
                <a:gd name="T22" fmla="*/ 37 w 52"/>
                <a:gd name="T23" fmla="*/ 18 h 85"/>
                <a:gd name="T24" fmla="*/ 37 w 52"/>
                <a:gd name="T25" fmla="*/ 14 h 85"/>
                <a:gd name="T26" fmla="*/ 37 w 52"/>
                <a:gd name="T27" fmla="*/ 11 h 85"/>
                <a:gd name="T28" fmla="*/ 37 w 52"/>
                <a:gd name="T29" fmla="*/ 11 h 85"/>
                <a:gd name="T30" fmla="*/ 37 w 52"/>
                <a:gd name="T31" fmla="*/ 9 h 85"/>
                <a:gd name="T32" fmla="*/ 27 w 52"/>
                <a:gd name="T33" fmla="*/ 0 h 85"/>
                <a:gd name="T34" fmla="*/ 10 w 52"/>
                <a:gd name="T35" fmla="*/ 0 h 85"/>
                <a:gd name="T36" fmla="*/ 2 w 52"/>
                <a:gd name="T37" fmla="*/ 4 h 85"/>
                <a:gd name="T38" fmla="*/ 0 w 52"/>
                <a:gd name="T39" fmla="*/ 11 h 85"/>
                <a:gd name="T40" fmla="*/ 32 w 52"/>
                <a:gd name="T41" fmla="*/ 81 h 85"/>
                <a:gd name="T42" fmla="*/ 43 w 52"/>
                <a:gd name="T43" fmla="*/ 83 h 85"/>
                <a:gd name="T44" fmla="*/ 46 w 52"/>
                <a:gd name="T45" fmla="*/ 82 h 85"/>
                <a:gd name="T46" fmla="*/ 50 w 52"/>
                <a:gd name="T47" fmla="*/ 70 h 85"/>
                <a:gd name="T48" fmla="*/ 49 w 52"/>
                <a:gd name="T49" fmla="*/ 68 h 85"/>
                <a:gd name="T50" fmla="*/ 48 w 52"/>
                <a:gd name="T51" fmla="*/ 63 h 85"/>
                <a:gd name="T52" fmla="*/ 47 w 52"/>
                <a:gd name="T53" fmla="*/ 6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 h="85">
                  <a:moveTo>
                    <a:pt x="47" y="60"/>
                  </a:moveTo>
                  <a:cubicBezTo>
                    <a:pt x="46" y="59"/>
                    <a:pt x="46" y="57"/>
                    <a:pt x="45" y="56"/>
                  </a:cubicBezTo>
                  <a:cubicBezTo>
                    <a:pt x="45" y="55"/>
                    <a:pt x="45" y="54"/>
                    <a:pt x="44" y="53"/>
                  </a:cubicBezTo>
                  <a:cubicBezTo>
                    <a:pt x="44" y="51"/>
                    <a:pt x="43" y="50"/>
                    <a:pt x="43" y="49"/>
                  </a:cubicBezTo>
                  <a:cubicBezTo>
                    <a:pt x="43" y="48"/>
                    <a:pt x="42" y="46"/>
                    <a:pt x="42" y="45"/>
                  </a:cubicBezTo>
                  <a:cubicBezTo>
                    <a:pt x="42" y="44"/>
                    <a:pt x="41" y="43"/>
                    <a:pt x="41" y="41"/>
                  </a:cubicBezTo>
                  <a:cubicBezTo>
                    <a:pt x="41" y="40"/>
                    <a:pt x="41" y="39"/>
                    <a:pt x="40" y="38"/>
                  </a:cubicBezTo>
                  <a:cubicBezTo>
                    <a:pt x="40" y="36"/>
                    <a:pt x="40" y="35"/>
                    <a:pt x="40" y="34"/>
                  </a:cubicBezTo>
                  <a:cubicBezTo>
                    <a:pt x="39" y="33"/>
                    <a:pt x="39" y="31"/>
                    <a:pt x="39" y="30"/>
                  </a:cubicBezTo>
                  <a:cubicBezTo>
                    <a:pt x="39" y="29"/>
                    <a:pt x="39" y="27"/>
                    <a:pt x="38" y="26"/>
                  </a:cubicBezTo>
                  <a:cubicBezTo>
                    <a:pt x="38" y="25"/>
                    <a:pt x="38" y="23"/>
                    <a:pt x="38" y="22"/>
                  </a:cubicBezTo>
                  <a:cubicBezTo>
                    <a:pt x="38" y="21"/>
                    <a:pt x="37" y="20"/>
                    <a:pt x="37" y="18"/>
                  </a:cubicBezTo>
                  <a:cubicBezTo>
                    <a:pt x="37" y="17"/>
                    <a:pt x="37" y="16"/>
                    <a:pt x="37" y="14"/>
                  </a:cubicBezTo>
                  <a:cubicBezTo>
                    <a:pt x="37" y="13"/>
                    <a:pt x="37" y="12"/>
                    <a:pt x="37" y="11"/>
                  </a:cubicBezTo>
                  <a:cubicBezTo>
                    <a:pt x="37" y="11"/>
                    <a:pt x="37" y="11"/>
                    <a:pt x="37" y="11"/>
                  </a:cubicBezTo>
                  <a:cubicBezTo>
                    <a:pt x="37" y="10"/>
                    <a:pt x="37" y="10"/>
                    <a:pt x="37" y="9"/>
                  </a:cubicBezTo>
                  <a:cubicBezTo>
                    <a:pt x="36" y="4"/>
                    <a:pt x="32" y="0"/>
                    <a:pt x="27" y="0"/>
                  </a:cubicBezTo>
                  <a:cubicBezTo>
                    <a:pt x="10" y="0"/>
                    <a:pt x="10" y="0"/>
                    <a:pt x="10" y="0"/>
                  </a:cubicBezTo>
                  <a:cubicBezTo>
                    <a:pt x="7" y="0"/>
                    <a:pt x="4" y="1"/>
                    <a:pt x="2" y="4"/>
                  </a:cubicBezTo>
                  <a:cubicBezTo>
                    <a:pt x="1" y="6"/>
                    <a:pt x="0" y="8"/>
                    <a:pt x="0" y="11"/>
                  </a:cubicBezTo>
                  <a:cubicBezTo>
                    <a:pt x="3" y="37"/>
                    <a:pt x="14" y="61"/>
                    <a:pt x="32" y="81"/>
                  </a:cubicBezTo>
                  <a:cubicBezTo>
                    <a:pt x="34" y="84"/>
                    <a:pt x="39" y="85"/>
                    <a:pt x="43" y="83"/>
                  </a:cubicBezTo>
                  <a:cubicBezTo>
                    <a:pt x="44" y="83"/>
                    <a:pt x="45" y="82"/>
                    <a:pt x="46" y="82"/>
                  </a:cubicBezTo>
                  <a:cubicBezTo>
                    <a:pt x="50" y="80"/>
                    <a:pt x="52" y="75"/>
                    <a:pt x="50" y="70"/>
                  </a:cubicBezTo>
                  <a:cubicBezTo>
                    <a:pt x="50" y="69"/>
                    <a:pt x="50" y="69"/>
                    <a:pt x="49" y="68"/>
                  </a:cubicBezTo>
                  <a:cubicBezTo>
                    <a:pt x="49" y="66"/>
                    <a:pt x="48" y="65"/>
                    <a:pt x="48" y="63"/>
                  </a:cubicBezTo>
                  <a:cubicBezTo>
                    <a:pt x="47" y="62"/>
                    <a:pt x="47" y="61"/>
                    <a:pt x="4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8" name="淘宝店chenying0907 20"/>
            <p:cNvSpPr/>
            <p:nvPr/>
          </p:nvSpPr>
          <p:spPr bwMode="auto">
            <a:xfrm>
              <a:off x="3173556" y="2110497"/>
              <a:ext cx="95198" cy="90377"/>
            </a:xfrm>
            <a:custGeom>
              <a:avLst/>
              <a:gdLst>
                <a:gd name="T0" fmla="*/ 67 w 77"/>
                <a:gd name="T1" fmla="*/ 0 h 72"/>
                <a:gd name="T2" fmla="*/ 10 w 77"/>
                <a:gd name="T3" fmla="*/ 0 h 72"/>
                <a:gd name="T4" fmla="*/ 0 w 77"/>
                <a:gd name="T5" fmla="*/ 10 h 72"/>
                <a:gd name="T6" fmla="*/ 0 w 77"/>
                <a:gd name="T7" fmla="*/ 54 h 72"/>
                <a:gd name="T8" fmla="*/ 9 w 77"/>
                <a:gd name="T9" fmla="*/ 64 h 72"/>
                <a:gd name="T10" fmla="*/ 11 w 77"/>
                <a:gd name="T11" fmla="*/ 64 h 72"/>
                <a:gd name="T12" fmla="*/ 11 w 77"/>
                <a:gd name="T13" fmla="*/ 64 h 72"/>
                <a:gd name="T14" fmla="*/ 20 w 77"/>
                <a:gd name="T15" fmla="*/ 65 h 72"/>
                <a:gd name="T16" fmla="*/ 21 w 77"/>
                <a:gd name="T17" fmla="*/ 65 h 72"/>
                <a:gd name="T18" fmla="*/ 30 w 77"/>
                <a:gd name="T19" fmla="*/ 66 h 72"/>
                <a:gd name="T20" fmla="*/ 33 w 77"/>
                <a:gd name="T21" fmla="*/ 67 h 72"/>
                <a:gd name="T22" fmla="*/ 40 w 77"/>
                <a:gd name="T23" fmla="*/ 68 h 72"/>
                <a:gd name="T24" fmla="*/ 43 w 77"/>
                <a:gd name="T25" fmla="*/ 69 h 72"/>
                <a:gd name="T26" fmla="*/ 45 w 77"/>
                <a:gd name="T27" fmla="*/ 69 h 72"/>
                <a:gd name="T28" fmla="*/ 46 w 77"/>
                <a:gd name="T29" fmla="*/ 70 h 72"/>
                <a:gd name="T30" fmla="*/ 53 w 77"/>
                <a:gd name="T31" fmla="*/ 71 h 72"/>
                <a:gd name="T32" fmla="*/ 55 w 77"/>
                <a:gd name="T33" fmla="*/ 72 h 72"/>
                <a:gd name="T34" fmla="*/ 64 w 77"/>
                <a:gd name="T35" fmla="*/ 66 h 72"/>
                <a:gd name="T36" fmla="*/ 65 w 77"/>
                <a:gd name="T37" fmla="*/ 64 h 72"/>
                <a:gd name="T38" fmla="*/ 67 w 77"/>
                <a:gd name="T39" fmla="*/ 59 h 72"/>
                <a:gd name="T40" fmla="*/ 67 w 77"/>
                <a:gd name="T41" fmla="*/ 59 h 72"/>
                <a:gd name="T42" fmla="*/ 75 w 77"/>
                <a:gd name="T43" fmla="*/ 24 h 72"/>
                <a:gd name="T44" fmla="*/ 76 w 77"/>
                <a:gd name="T45" fmla="*/ 23 h 72"/>
                <a:gd name="T46" fmla="*/ 76 w 77"/>
                <a:gd name="T47" fmla="*/ 17 h 72"/>
                <a:gd name="T48" fmla="*/ 77 w 77"/>
                <a:gd name="T49" fmla="*/ 14 h 72"/>
                <a:gd name="T50" fmla="*/ 77 w 77"/>
                <a:gd name="T51" fmla="*/ 10 h 72"/>
                <a:gd name="T52" fmla="*/ 74 w 77"/>
                <a:gd name="T53" fmla="*/ 3 h 72"/>
                <a:gd name="T54" fmla="*/ 67 w 77"/>
                <a:gd name="T5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7" h="72">
                  <a:moveTo>
                    <a:pt x="67" y="0"/>
                  </a:moveTo>
                  <a:cubicBezTo>
                    <a:pt x="10" y="0"/>
                    <a:pt x="10" y="0"/>
                    <a:pt x="10" y="0"/>
                  </a:cubicBezTo>
                  <a:cubicBezTo>
                    <a:pt x="5" y="0"/>
                    <a:pt x="0" y="5"/>
                    <a:pt x="0" y="10"/>
                  </a:cubicBezTo>
                  <a:cubicBezTo>
                    <a:pt x="0" y="54"/>
                    <a:pt x="0" y="54"/>
                    <a:pt x="0" y="54"/>
                  </a:cubicBezTo>
                  <a:cubicBezTo>
                    <a:pt x="0" y="59"/>
                    <a:pt x="4" y="63"/>
                    <a:pt x="9" y="64"/>
                  </a:cubicBezTo>
                  <a:cubicBezTo>
                    <a:pt x="10" y="64"/>
                    <a:pt x="10" y="64"/>
                    <a:pt x="11" y="64"/>
                  </a:cubicBezTo>
                  <a:cubicBezTo>
                    <a:pt x="11" y="64"/>
                    <a:pt x="11" y="64"/>
                    <a:pt x="11" y="64"/>
                  </a:cubicBezTo>
                  <a:cubicBezTo>
                    <a:pt x="14" y="64"/>
                    <a:pt x="17" y="64"/>
                    <a:pt x="20" y="65"/>
                  </a:cubicBezTo>
                  <a:cubicBezTo>
                    <a:pt x="20" y="65"/>
                    <a:pt x="20" y="65"/>
                    <a:pt x="21" y="65"/>
                  </a:cubicBezTo>
                  <a:cubicBezTo>
                    <a:pt x="24" y="65"/>
                    <a:pt x="27" y="66"/>
                    <a:pt x="30" y="66"/>
                  </a:cubicBezTo>
                  <a:cubicBezTo>
                    <a:pt x="31" y="66"/>
                    <a:pt x="32" y="67"/>
                    <a:pt x="33" y="67"/>
                  </a:cubicBezTo>
                  <a:cubicBezTo>
                    <a:pt x="35" y="67"/>
                    <a:pt x="38" y="68"/>
                    <a:pt x="40" y="68"/>
                  </a:cubicBezTo>
                  <a:cubicBezTo>
                    <a:pt x="41" y="68"/>
                    <a:pt x="42" y="69"/>
                    <a:pt x="43" y="69"/>
                  </a:cubicBezTo>
                  <a:cubicBezTo>
                    <a:pt x="44" y="69"/>
                    <a:pt x="45" y="69"/>
                    <a:pt x="45" y="69"/>
                  </a:cubicBezTo>
                  <a:cubicBezTo>
                    <a:pt x="46" y="70"/>
                    <a:pt x="46" y="70"/>
                    <a:pt x="46" y="70"/>
                  </a:cubicBezTo>
                  <a:cubicBezTo>
                    <a:pt x="48" y="70"/>
                    <a:pt x="51" y="71"/>
                    <a:pt x="53" y="71"/>
                  </a:cubicBezTo>
                  <a:cubicBezTo>
                    <a:pt x="53" y="72"/>
                    <a:pt x="54" y="72"/>
                    <a:pt x="55" y="72"/>
                  </a:cubicBezTo>
                  <a:cubicBezTo>
                    <a:pt x="59" y="72"/>
                    <a:pt x="63" y="70"/>
                    <a:pt x="64" y="66"/>
                  </a:cubicBezTo>
                  <a:cubicBezTo>
                    <a:pt x="64" y="65"/>
                    <a:pt x="65" y="65"/>
                    <a:pt x="65" y="64"/>
                  </a:cubicBezTo>
                  <a:cubicBezTo>
                    <a:pt x="65" y="62"/>
                    <a:pt x="66" y="61"/>
                    <a:pt x="67" y="59"/>
                  </a:cubicBezTo>
                  <a:cubicBezTo>
                    <a:pt x="67" y="59"/>
                    <a:pt x="67" y="59"/>
                    <a:pt x="67" y="59"/>
                  </a:cubicBezTo>
                  <a:cubicBezTo>
                    <a:pt x="71" y="48"/>
                    <a:pt x="74" y="36"/>
                    <a:pt x="75" y="24"/>
                  </a:cubicBezTo>
                  <a:cubicBezTo>
                    <a:pt x="75" y="23"/>
                    <a:pt x="76" y="23"/>
                    <a:pt x="76" y="23"/>
                  </a:cubicBezTo>
                  <a:cubicBezTo>
                    <a:pt x="76" y="21"/>
                    <a:pt x="76" y="19"/>
                    <a:pt x="76" y="17"/>
                  </a:cubicBezTo>
                  <a:cubicBezTo>
                    <a:pt x="76" y="16"/>
                    <a:pt x="76" y="15"/>
                    <a:pt x="77" y="14"/>
                  </a:cubicBezTo>
                  <a:cubicBezTo>
                    <a:pt x="77" y="13"/>
                    <a:pt x="77" y="12"/>
                    <a:pt x="77" y="10"/>
                  </a:cubicBezTo>
                  <a:cubicBezTo>
                    <a:pt x="77" y="8"/>
                    <a:pt x="76" y="5"/>
                    <a:pt x="74" y="3"/>
                  </a:cubicBezTo>
                  <a:cubicBezTo>
                    <a:pt x="73" y="1"/>
                    <a:pt x="70" y="0"/>
                    <a:pt x="6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9" name="淘宝店chenying0907 21"/>
            <p:cNvSpPr/>
            <p:nvPr/>
          </p:nvSpPr>
          <p:spPr bwMode="auto">
            <a:xfrm>
              <a:off x="3062692" y="2110497"/>
              <a:ext cx="96403" cy="90377"/>
            </a:xfrm>
            <a:custGeom>
              <a:avLst/>
              <a:gdLst>
                <a:gd name="T0" fmla="*/ 77 w 77"/>
                <a:gd name="T1" fmla="*/ 54 h 72"/>
                <a:gd name="T2" fmla="*/ 77 w 77"/>
                <a:gd name="T3" fmla="*/ 10 h 72"/>
                <a:gd name="T4" fmla="*/ 67 w 77"/>
                <a:gd name="T5" fmla="*/ 0 h 72"/>
                <a:gd name="T6" fmla="*/ 10 w 77"/>
                <a:gd name="T7" fmla="*/ 0 h 72"/>
                <a:gd name="T8" fmla="*/ 3 w 77"/>
                <a:gd name="T9" fmla="*/ 3 h 72"/>
                <a:gd name="T10" fmla="*/ 0 w 77"/>
                <a:gd name="T11" fmla="*/ 10 h 72"/>
                <a:gd name="T12" fmla="*/ 0 w 77"/>
                <a:gd name="T13" fmla="*/ 14 h 72"/>
                <a:gd name="T14" fmla="*/ 1 w 77"/>
                <a:gd name="T15" fmla="*/ 17 h 72"/>
                <a:gd name="T16" fmla="*/ 1 w 77"/>
                <a:gd name="T17" fmla="*/ 22 h 72"/>
                <a:gd name="T18" fmla="*/ 2 w 77"/>
                <a:gd name="T19" fmla="*/ 24 h 72"/>
                <a:gd name="T20" fmla="*/ 10 w 77"/>
                <a:gd name="T21" fmla="*/ 59 h 72"/>
                <a:gd name="T22" fmla="*/ 10 w 77"/>
                <a:gd name="T23" fmla="*/ 59 h 72"/>
                <a:gd name="T24" fmla="*/ 12 w 77"/>
                <a:gd name="T25" fmla="*/ 65 h 72"/>
                <a:gd name="T26" fmla="*/ 13 w 77"/>
                <a:gd name="T27" fmla="*/ 66 h 72"/>
                <a:gd name="T28" fmla="*/ 22 w 77"/>
                <a:gd name="T29" fmla="*/ 72 h 72"/>
                <a:gd name="T30" fmla="*/ 22 w 77"/>
                <a:gd name="T31" fmla="*/ 72 h 72"/>
                <a:gd name="T32" fmla="*/ 25 w 77"/>
                <a:gd name="T33" fmla="*/ 71 h 72"/>
                <a:gd name="T34" fmla="*/ 31 w 77"/>
                <a:gd name="T35" fmla="*/ 70 h 72"/>
                <a:gd name="T36" fmla="*/ 32 w 77"/>
                <a:gd name="T37" fmla="*/ 69 h 72"/>
                <a:gd name="T38" fmla="*/ 34 w 77"/>
                <a:gd name="T39" fmla="*/ 69 h 72"/>
                <a:gd name="T40" fmla="*/ 37 w 77"/>
                <a:gd name="T41" fmla="*/ 68 h 72"/>
                <a:gd name="T42" fmla="*/ 44 w 77"/>
                <a:gd name="T43" fmla="*/ 67 h 72"/>
                <a:gd name="T44" fmla="*/ 47 w 77"/>
                <a:gd name="T45" fmla="*/ 66 h 72"/>
                <a:gd name="T46" fmla="*/ 56 w 77"/>
                <a:gd name="T47" fmla="*/ 65 h 72"/>
                <a:gd name="T48" fmla="*/ 57 w 77"/>
                <a:gd name="T49" fmla="*/ 65 h 72"/>
                <a:gd name="T50" fmla="*/ 66 w 77"/>
                <a:gd name="T51" fmla="*/ 64 h 72"/>
                <a:gd name="T52" fmla="*/ 66 w 77"/>
                <a:gd name="T53" fmla="*/ 64 h 72"/>
                <a:gd name="T54" fmla="*/ 68 w 77"/>
                <a:gd name="T55" fmla="*/ 64 h 72"/>
                <a:gd name="T56" fmla="*/ 77 w 77"/>
                <a:gd name="T57" fmla="*/ 5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 h="72">
                  <a:moveTo>
                    <a:pt x="77" y="54"/>
                  </a:moveTo>
                  <a:cubicBezTo>
                    <a:pt x="77" y="10"/>
                    <a:pt x="77" y="10"/>
                    <a:pt x="77" y="10"/>
                  </a:cubicBezTo>
                  <a:cubicBezTo>
                    <a:pt x="77" y="5"/>
                    <a:pt x="72" y="0"/>
                    <a:pt x="67" y="0"/>
                  </a:cubicBezTo>
                  <a:cubicBezTo>
                    <a:pt x="10" y="0"/>
                    <a:pt x="10" y="0"/>
                    <a:pt x="10" y="0"/>
                  </a:cubicBezTo>
                  <a:cubicBezTo>
                    <a:pt x="7" y="0"/>
                    <a:pt x="4" y="1"/>
                    <a:pt x="3" y="3"/>
                  </a:cubicBezTo>
                  <a:cubicBezTo>
                    <a:pt x="1" y="5"/>
                    <a:pt x="0" y="8"/>
                    <a:pt x="0" y="10"/>
                  </a:cubicBezTo>
                  <a:cubicBezTo>
                    <a:pt x="0" y="12"/>
                    <a:pt x="0" y="13"/>
                    <a:pt x="0" y="14"/>
                  </a:cubicBezTo>
                  <a:cubicBezTo>
                    <a:pt x="1" y="15"/>
                    <a:pt x="1" y="16"/>
                    <a:pt x="1" y="17"/>
                  </a:cubicBezTo>
                  <a:cubicBezTo>
                    <a:pt x="1" y="19"/>
                    <a:pt x="1" y="21"/>
                    <a:pt x="1" y="22"/>
                  </a:cubicBezTo>
                  <a:cubicBezTo>
                    <a:pt x="1" y="23"/>
                    <a:pt x="2" y="23"/>
                    <a:pt x="2" y="24"/>
                  </a:cubicBezTo>
                  <a:cubicBezTo>
                    <a:pt x="3" y="36"/>
                    <a:pt x="6" y="48"/>
                    <a:pt x="10" y="59"/>
                  </a:cubicBezTo>
                  <a:cubicBezTo>
                    <a:pt x="10" y="59"/>
                    <a:pt x="10" y="59"/>
                    <a:pt x="10" y="59"/>
                  </a:cubicBezTo>
                  <a:cubicBezTo>
                    <a:pt x="11" y="61"/>
                    <a:pt x="12" y="63"/>
                    <a:pt x="12" y="65"/>
                  </a:cubicBezTo>
                  <a:cubicBezTo>
                    <a:pt x="13" y="65"/>
                    <a:pt x="13" y="66"/>
                    <a:pt x="13" y="66"/>
                  </a:cubicBezTo>
                  <a:cubicBezTo>
                    <a:pt x="14" y="70"/>
                    <a:pt x="18" y="72"/>
                    <a:pt x="22" y="72"/>
                  </a:cubicBezTo>
                  <a:cubicBezTo>
                    <a:pt x="22" y="72"/>
                    <a:pt x="22" y="72"/>
                    <a:pt x="22" y="72"/>
                  </a:cubicBezTo>
                  <a:cubicBezTo>
                    <a:pt x="23" y="72"/>
                    <a:pt x="24" y="72"/>
                    <a:pt x="25" y="71"/>
                  </a:cubicBezTo>
                  <a:cubicBezTo>
                    <a:pt x="26" y="71"/>
                    <a:pt x="29" y="70"/>
                    <a:pt x="31" y="70"/>
                  </a:cubicBezTo>
                  <a:cubicBezTo>
                    <a:pt x="31" y="70"/>
                    <a:pt x="31" y="70"/>
                    <a:pt x="32" y="69"/>
                  </a:cubicBezTo>
                  <a:cubicBezTo>
                    <a:pt x="32" y="69"/>
                    <a:pt x="33" y="69"/>
                    <a:pt x="34" y="69"/>
                  </a:cubicBezTo>
                  <a:cubicBezTo>
                    <a:pt x="35" y="69"/>
                    <a:pt x="36" y="68"/>
                    <a:pt x="37" y="68"/>
                  </a:cubicBezTo>
                  <a:cubicBezTo>
                    <a:pt x="39" y="68"/>
                    <a:pt x="41" y="67"/>
                    <a:pt x="44" y="67"/>
                  </a:cubicBezTo>
                  <a:cubicBezTo>
                    <a:pt x="45" y="67"/>
                    <a:pt x="46" y="66"/>
                    <a:pt x="47" y="66"/>
                  </a:cubicBezTo>
                  <a:cubicBezTo>
                    <a:pt x="50" y="66"/>
                    <a:pt x="53" y="65"/>
                    <a:pt x="56" y="65"/>
                  </a:cubicBezTo>
                  <a:cubicBezTo>
                    <a:pt x="56" y="65"/>
                    <a:pt x="57" y="65"/>
                    <a:pt x="57" y="65"/>
                  </a:cubicBezTo>
                  <a:cubicBezTo>
                    <a:pt x="60" y="64"/>
                    <a:pt x="63" y="64"/>
                    <a:pt x="66" y="64"/>
                  </a:cubicBezTo>
                  <a:cubicBezTo>
                    <a:pt x="66" y="64"/>
                    <a:pt x="66" y="64"/>
                    <a:pt x="66" y="64"/>
                  </a:cubicBezTo>
                  <a:cubicBezTo>
                    <a:pt x="67" y="64"/>
                    <a:pt x="67" y="64"/>
                    <a:pt x="68" y="64"/>
                  </a:cubicBezTo>
                  <a:cubicBezTo>
                    <a:pt x="73" y="63"/>
                    <a:pt x="77" y="59"/>
                    <a:pt x="77"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0" name="淘宝店chenying0907 22"/>
            <p:cNvSpPr/>
            <p:nvPr/>
          </p:nvSpPr>
          <p:spPr bwMode="auto">
            <a:xfrm>
              <a:off x="3096433" y="2204490"/>
              <a:ext cx="62662" cy="61456"/>
            </a:xfrm>
            <a:custGeom>
              <a:avLst/>
              <a:gdLst>
                <a:gd name="T0" fmla="*/ 46 w 50"/>
                <a:gd name="T1" fmla="*/ 47 h 49"/>
                <a:gd name="T2" fmla="*/ 50 w 50"/>
                <a:gd name="T3" fmla="*/ 39 h 49"/>
                <a:gd name="T4" fmla="*/ 50 w 50"/>
                <a:gd name="T5" fmla="*/ 10 h 49"/>
                <a:gd name="T6" fmla="*/ 47 w 50"/>
                <a:gd name="T7" fmla="*/ 3 h 49"/>
                <a:gd name="T8" fmla="*/ 40 w 50"/>
                <a:gd name="T9" fmla="*/ 0 h 49"/>
                <a:gd name="T10" fmla="*/ 31 w 50"/>
                <a:gd name="T11" fmla="*/ 1 h 49"/>
                <a:gd name="T12" fmla="*/ 31 w 50"/>
                <a:gd name="T13" fmla="*/ 1 h 49"/>
                <a:gd name="T14" fmla="*/ 22 w 50"/>
                <a:gd name="T15" fmla="*/ 2 h 49"/>
                <a:gd name="T16" fmla="*/ 19 w 50"/>
                <a:gd name="T17" fmla="*/ 3 h 49"/>
                <a:gd name="T18" fmla="*/ 12 w 50"/>
                <a:gd name="T19" fmla="*/ 4 h 49"/>
                <a:gd name="T20" fmla="*/ 10 w 50"/>
                <a:gd name="T21" fmla="*/ 5 h 49"/>
                <a:gd name="T22" fmla="*/ 7 w 50"/>
                <a:gd name="T23" fmla="*/ 6 h 49"/>
                <a:gd name="T24" fmla="*/ 1 w 50"/>
                <a:gd name="T25" fmla="*/ 12 h 49"/>
                <a:gd name="T26" fmla="*/ 2 w 50"/>
                <a:gd name="T27" fmla="*/ 20 h 49"/>
                <a:gd name="T28" fmla="*/ 3 w 50"/>
                <a:gd name="T29" fmla="*/ 21 h 49"/>
                <a:gd name="T30" fmla="*/ 5 w 50"/>
                <a:gd name="T31" fmla="*/ 24 h 49"/>
                <a:gd name="T32" fmla="*/ 6 w 50"/>
                <a:gd name="T33" fmla="*/ 25 h 49"/>
                <a:gd name="T34" fmla="*/ 10 w 50"/>
                <a:gd name="T35" fmla="*/ 30 h 49"/>
                <a:gd name="T36" fmla="*/ 12 w 50"/>
                <a:gd name="T37" fmla="*/ 31 h 49"/>
                <a:gd name="T38" fmla="*/ 14 w 50"/>
                <a:gd name="T39" fmla="*/ 33 h 49"/>
                <a:gd name="T40" fmla="*/ 16 w 50"/>
                <a:gd name="T41" fmla="*/ 35 h 49"/>
                <a:gd name="T42" fmla="*/ 18 w 50"/>
                <a:gd name="T43" fmla="*/ 37 h 49"/>
                <a:gd name="T44" fmla="*/ 21 w 50"/>
                <a:gd name="T45" fmla="*/ 39 h 49"/>
                <a:gd name="T46" fmla="*/ 22 w 50"/>
                <a:gd name="T47" fmla="*/ 40 h 49"/>
                <a:gd name="T48" fmla="*/ 25 w 50"/>
                <a:gd name="T49" fmla="*/ 42 h 49"/>
                <a:gd name="T50" fmla="*/ 26 w 50"/>
                <a:gd name="T51" fmla="*/ 42 h 49"/>
                <a:gd name="T52" fmla="*/ 29 w 50"/>
                <a:gd name="T53" fmla="*/ 44 h 49"/>
                <a:gd name="T54" fmla="*/ 30 w 50"/>
                <a:gd name="T55" fmla="*/ 45 h 49"/>
                <a:gd name="T56" fmla="*/ 34 w 50"/>
                <a:gd name="T57" fmla="*/ 46 h 49"/>
                <a:gd name="T58" fmla="*/ 34 w 50"/>
                <a:gd name="T59" fmla="*/ 47 h 49"/>
                <a:gd name="T60" fmla="*/ 37 w 50"/>
                <a:gd name="T61" fmla="*/ 48 h 49"/>
                <a:gd name="T62" fmla="*/ 46 w 50"/>
                <a:gd name="T63" fmla="*/ 4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49">
                  <a:moveTo>
                    <a:pt x="46" y="47"/>
                  </a:moveTo>
                  <a:cubicBezTo>
                    <a:pt x="48" y="45"/>
                    <a:pt x="50" y="42"/>
                    <a:pt x="50" y="39"/>
                  </a:cubicBezTo>
                  <a:cubicBezTo>
                    <a:pt x="50" y="10"/>
                    <a:pt x="50" y="10"/>
                    <a:pt x="50" y="10"/>
                  </a:cubicBezTo>
                  <a:cubicBezTo>
                    <a:pt x="50" y="7"/>
                    <a:pt x="49" y="4"/>
                    <a:pt x="47" y="3"/>
                  </a:cubicBezTo>
                  <a:cubicBezTo>
                    <a:pt x="45" y="1"/>
                    <a:pt x="43" y="0"/>
                    <a:pt x="40" y="0"/>
                  </a:cubicBezTo>
                  <a:cubicBezTo>
                    <a:pt x="37" y="0"/>
                    <a:pt x="34" y="1"/>
                    <a:pt x="31" y="1"/>
                  </a:cubicBezTo>
                  <a:cubicBezTo>
                    <a:pt x="31" y="1"/>
                    <a:pt x="31" y="1"/>
                    <a:pt x="31" y="1"/>
                  </a:cubicBezTo>
                  <a:cubicBezTo>
                    <a:pt x="28" y="1"/>
                    <a:pt x="25" y="2"/>
                    <a:pt x="22" y="2"/>
                  </a:cubicBezTo>
                  <a:cubicBezTo>
                    <a:pt x="21" y="3"/>
                    <a:pt x="20" y="3"/>
                    <a:pt x="19" y="3"/>
                  </a:cubicBezTo>
                  <a:cubicBezTo>
                    <a:pt x="17" y="3"/>
                    <a:pt x="15" y="4"/>
                    <a:pt x="12" y="4"/>
                  </a:cubicBezTo>
                  <a:cubicBezTo>
                    <a:pt x="11" y="5"/>
                    <a:pt x="10" y="5"/>
                    <a:pt x="10" y="5"/>
                  </a:cubicBezTo>
                  <a:cubicBezTo>
                    <a:pt x="9" y="5"/>
                    <a:pt x="8" y="5"/>
                    <a:pt x="7" y="6"/>
                  </a:cubicBezTo>
                  <a:cubicBezTo>
                    <a:pt x="4" y="7"/>
                    <a:pt x="2" y="9"/>
                    <a:pt x="1" y="12"/>
                  </a:cubicBezTo>
                  <a:cubicBezTo>
                    <a:pt x="0" y="15"/>
                    <a:pt x="1" y="18"/>
                    <a:pt x="2" y="20"/>
                  </a:cubicBezTo>
                  <a:cubicBezTo>
                    <a:pt x="3" y="20"/>
                    <a:pt x="3" y="21"/>
                    <a:pt x="3" y="21"/>
                  </a:cubicBezTo>
                  <a:cubicBezTo>
                    <a:pt x="4" y="22"/>
                    <a:pt x="5" y="23"/>
                    <a:pt x="5" y="24"/>
                  </a:cubicBezTo>
                  <a:cubicBezTo>
                    <a:pt x="6" y="25"/>
                    <a:pt x="6" y="25"/>
                    <a:pt x="6" y="25"/>
                  </a:cubicBezTo>
                  <a:cubicBezTo>
                    <a:pt x="8" y="27"/>
                    <a:pt x="9" y="28"/>
                    <a:pt x="10" y="30"/>
                  </a:cubicBezTo>
                  <a:cubicBezTo>
                    <a:pt x="11" y="30"/>
                    <a:pt x="11" y="30"/>
                    <a:pt x="12" y="31"/>
                  </a:cubicBezTo>
                  <a:cubicBezTo>
                    <a:pt x="12" y="32"/>
                    <a:pt x="13" y="33"/>
                    <a:pt x="14" y="33"/>
                  </a:cubicBezTo>
                  <a:cubicBezTo>
                    <a:pt x="15" y="34"/>
                    <a:pt x="16" y="35"/>
                    <a:pt x="16" y="35"/>
                  </a:cubicBezTo>
                  <a:cubicBezTo>
                    <a:pt x="17" y="36"/>
                    <a:pt x="17" y="36"/>
                    <a:pt x="18" y="37"/>
                  </a:cubicBezTo>
                  <a:cubicBezTo>
                    <a:pt x="19" y="37"/>
                    <a:pt x="20" y="38"/>
                    <a:pt x="21" y="39"/>
                  </a:cubicBezTo>
                  <a:cubicBezTo>
                    <a:pt x="21" y="39"/>
                    <a:pt x="22" y="39"/>
                    <a:pt x="22" y="40"/>
                  </a:cubicBezTo>
                  <a:cubicBezTo>
                    <a:pt x="23" y="40"/>
                    <a:pt x="24" y="41"/>
                    <a:pt x="25" y="42"/>
                  </a:cubicBezTo>
                  <a:cubicBezTo>
                    <a:pt x="25" y="42"/>
                    <a:pt x="26" y="42"/>
                    <a:pt x="26" y="42"/>
                  </a:cubicBezTo>
                  <a:cubicBezTo>
                    <a:pt x="27" y="43"/>
                    <a:pt x="28" y="44"/>
                    <a:pt x="29" y="44"/>
                  </a:cubicBezTo>
                  <a:cubicBezTo>
                    <a:pt x="30" y="44"/>
                    <a:pt x="30" y="45"/>
                    <a:pt x="30" y="45"/>
                  </a:cubicBezTo>
                  <a:cubicBezTo>
                    <a:pt x="31" y="45"/>
                    <a:pt x="33" y="46"/>
                    <a:pt x="34" y="46"/>
                  </a:cubicBezTo>
                  <a:cubicBezTo>
                    <a:pt x="34" y="46"/>
                    <a:pt x="34" y="46"/>
                    <a:pt x="34" y="47"/>
                  </a:cubicBezTo>
                  <a:cubicBezTo>
                    <a:pt x="35" y="47"/>
                    <a:pt x="36" y="47"/>
                    <a:pt x="37" y="48"/>
                  </a:cubicBezTo>
                  <a:cubicBezTo>
                    <a:pt x="40" y="49"/>
                    <a:pt x="43" y="48"/>
                    <a:pt x="46"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1" name="淘宝店chenying0907 23"/>
            <p:cNvSpPr/>
            <p:nvPr/>
          </p:nvSpPr>
          <p:spPr bwMode="auto">
            <a:xfrm>
              <a:off x="3173556" y="2204490"/>
              <a:ext cx="61457" cy="61456"/>
            </a:xfrm>
            <a:custGeom>
              <a:avLst/>
              <a:gdLst>
                <a:gd name="T0" fmla="*/ 49 w 50"/>
                <a:gd name="T1" fmla="*/ 12 h 49"/>
                <a:gd name="T2" fmla="*/ 43 w 50"/>
                <a:gd name="T3" fmla="*/ 6 h 49"/>
                <a:gd name="T4" fmla="*/ 40 w 50"/>
                <a:gd name="T5" fmla="*/ 5 h 49"/>
                <a:gd name="T6" fmla="*/ 38 w 50"/>
                <a:gd name="T7" fmla="*/ 4 h 49"/>
                <a:gd name="T8" fmla="*/ 31 w 50"/>
                <a:gd name="T9" fmla="*/ 3 h 49"/>
                <a:gd name="T10" fmla="*/ 28 w 50"/>
                <a:gd name="T11" fmla="*/ 2 h 49"/>
                <a:gd name="T12" fmla="*/ 20 w 50"/>
                <a:gd name="T13" fmla="*/ 1 h 49"/>
                <a:gd name="T14" fmla="*/ 19 w 50"/>
                <a:gd name="T15" fmla="*/ 1 h 49"/>
                <a:gd name="T16" fmla="*/ 10 w 50"/>
                <a:gd name="T17" fmla="*/ 0 h 49"/>
                <a:gd name="T18" fmla="*/ 3 w 50"/>
                <a:gd name="T19" fmla="*/ 3 h 49"/>
                <a:gd name="T20" fmla="*/ 0 w 50"/>
                <a:gd name="T21" fmla="*/ 10 h 49"/>
                <a:gd name="T22" fmla="*/ 0 w 50"/>
                <a:gd name="T23" fmla="*/ 39 h 49"/>
                <a:gd name="T24" fmla="*/ 4 w 50"/>
                <a:gd name="T25" fmla="*/ 47 h 49"/>
                <a:gd name="T26" fmla="*/ 13 w 50"/>
                <a:gd name="T27" fmla="*/ 48 h 49"/>
                <a:gd name="T28" fmla="*/ 16 w 50"/>
                <a:gd name="T29" fmla="*/ 46 h 49"/>
                <a:gd name="T30" fmla="*/ 16 w 50"/>
                <a:gd name="T31" fmla="*/ 46 h 49"/>
                <a:gd name="T32" fmla="*/ 20 w 50"/>
                <a:gd name="T33" fmla="*/ 45 h 49"/>
                <a:gd name="T34" fmla="*/ 21 w 50"/>
                <a:gd name="T35" fmla="*/ 44 h 49"/>
                <a:gd name="T36" fmla="*/ 24 w 50"/>
                <a:gd name="T37" fmla="*/ 42 h 49"/>
                <a:gd name="T38" fmla="*/ 25 w 50"/>
                <a:gd name="T39" fmla="*/ 42 h 49"/>
                <a:gd name="T40" fmla="*/ 28 w 50"/>
                <a:gd name="T41" fmla="*/ 40 h 49"/>
                <a:gd name="T42" fmla="*/ 29 w 50"/>
                <a:gd name="T43" fmla="*/ 39 h 49"/>
                <a:gd name="T44" fmla="*/ 32 w 50"/>
                <a:gd name="T45" fmla="*/ 37 h 49"/>
                <a:gd name="T46" fmla="*/ 34 w 50"/>
                <a:gd name="T47" fmla="*/ 35 h 49"/>
                <a:gd name="T48" fmla="*/ 36 w 50"/>
                <a:gd name="T49" fmla="*/ 33 h 49"/>
                <a:gd name="T50" fmla="*/ 38 w 50"/>
                <a:gd name="T51" fmla="*/ 31 h 49"/>
                <a:gd name="T52" fmla="*/ 40 w 50"/>
                <a:gd name="T53" fmla="*/ 30 h 49"/>
                <a:gd name="T54" fmla="*/ 43 w 50"/>
                <a:gd name="T55" fmla="*/ 25 h 49"/>
                <a:gd name="T56" fmla="*/ 45 w 50"/>
                <a:gd name="T57" fmla="*/ 24 h 49"/>
                <a:gd name="T58" fmla="*/ 47 w 50"/>
                <a:gd name="T59" fmla="*/ 21 h 49"/>
                <a:gd name="T60" fmla="*/ 48 w 50"/>
                <a:gd name="T61" fmla="*/ 20 h 49"/>
                <a:gd name="T62" fmla="*/ 49 w 50"/>
                <a:gd name="T63" fmla="*/ 1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49">
                  <a:moveTo>
                    <a:pt x="49" y="12"/>
                  </a:moveTo>
                  <a:cubicBezTo>
                    <a:pt x="48" y="9"/>
                    <a:pt x="46" y="7"/>
                    <a:pt x="43" y="6"/>
                  </a:cubicBezTo>
                  <a:cubicBezTo>
                    <a:pt x="42" y="5"/>
                    <a:pt x="41" y="5"/>
                    <a:pt x="40" y="5"/>
                  </a:cubicBezTo>
                  <a:cubicBezTo>
                    <a:pt x="40" y="5"/>
                    <a:pt x="39" y="5"/>
                    <a:pt x="38" y="4"/>
                  </a:cubicBezTo>
                  <a:cubicBezTo>
                    <a:pt x="35" y="4"/>
                    <a:pt x="33" y="3"/>
                    <a:pt x="31" y="3"/>
                  </a:cubicBezTo>
                  <a:cubicBezTo>
                    <a:pt x="30" y="3"/>
                    <a:pt x="29" y="3"/>
                    <a:pt x="28" y="2"/>
                  </a:cubicBezTo>
                  <a:cubicBezTo>
                    <a:pt x="25" y="2"/>
                    <a:pt x="22" y="1"/>
                    <a:pt x="20" y="1"/>
                  </a:cubicBezTo>
                  <a:cubicBezTo>
                    <a:pt x="19" y="1"/>
                    <a:pt x="19" y="1"/>
                    <a:pt x="19" y="1"/>
                  </a:cubicBezTo>
                  <a:cubicBezTo>
                    <a:pt x="16" y="1"/>
                    <a:pt x="13" y="0"/>
                    <a:pt x="10" y="0"/>
                  </a:cubicBezTo>
                  <a:cubicBezTo>
                    <a:pt x="7" y="0"/>
                    <a:pt x="5" y="1"/>
                    <a:pt x="3" y="3"/>
                  </a:cubicBezTo>
                  <a:cubicBezTo>
                    <a:pt x="1" y="4"/>
                    <a:pt x="0" y="7"/>
                    <a:pt x="0" y="10"/>
                  </a:cubicBezTo>
                  <a:cubicBezTo>
                    <a:pt x="0" y="39"/>
                    <a:pt x="0" y="39"/>
                    <a:pt x="0" y="39"/>
                  </a:cubicBezTo>
                  <a:cubicBezTo>
                    <a:pt x="0" y="42"/>
                    <a:pt x="2" y="45"/>
                    <a:pt x="4" y="47"/>
                  </a:cubicBezTo>
                  <a:cubicBezTo>
                    <a:pt x="7" y="48"/>
                    <a:pt x="10" y="49"/>
                    <a:pt x="13" y="48"/>
                  </a:cubicBezTo>
                  <a:cubicBezTo>
                    <a:pt x="14" y="47"/>
                    <a:pt x="15" y="47"/>
                    <a:pt x="16" y="46"/>
                  </a:cubicBezTo>
                  <a:cubicBezTo>
                    <a:pt x="16" y="46"/>
                    <a:pt x="16" y="46"/>
                    <a:pt x="16" y="46"/>
                  </a:cubicBezTo>
                  <a:cubicBezTo>
                    <a:pt x="17" y="46"/>
                    <a:pt x="19" y="45"/>
                    <a:pt x="20" y="45"/>
                  </a:cubicBezTo>
                  <a:cubicBezTo>
                    <a:pt x="20" y="44"/>
                    <a:pt x="20" y="44"/>
                    <a:pt x="21" y="44"/>
                  </a:cubicBezTo>
                  <a:cubicBezTo>
                    <a:pt x="22" y="44"/>
                    <a:pt x="23" y="43"/>
                    <a:pt x="24" y="42"/>
                  </a:cubicBezTo>
                  <a:cubicBezTo>
                    <a:pt x="24" y="42"/>
                    <a:pt x="25" y="42"/>
                    <a:pt x="25" y="42"/>
                  </a:cubicBezTo>
                  <a:cubicBezTo>
                    <a:pt x="26" y="41"/>
                    <a:pt x="27" y="40"/>
                    <a:pt x="28" y="40"/>
                  </a:cubicBezTo>
                  <a:cubicBezTo>
                    <a:pt x="28" y="39"/>
                    <a:pt x="29" y="39"/>
                    <a:pt x="29" y="39"/>
                  </a:cubicBezTo>
                  <a:cubicBezTo>
                    <a:pt x="30" y="38"/>
                    <a:pt x="31" y="37"/>
                    <a:pt x="32" y="37"/>
                  </a:cubicBezTo>
                  <a:cubicBezTo>
                    <a:pt x="33" y="36"/>
                    <a:pt x="33" y="36"/>
                    <a:pt x="34" y="35"/>
                  </a:cubicBezTo>
                  <a:cubicBezTo>
                    <a:pt x="34" y="35"/>
                    <a:pt x="35" y="34"/>
                    <a:pt x="36" y="33"/>
                  </a:cubicBezTo>
                  <a:cubicBezTo>
                    <a:pt x="37" y="33"/>
                    <a:pt x="37" y="32"/>
                    <a:pt x="38" y="31"/>
                  </a:cubicBezTo>
                  <a:cubicBezTo>
                    <a:pt x="39" y="31"/>
                    <a:pt x="39" y="30"/>
                    <a:pt x="40" y="30"/>
                  </a:cubicBezTo>
                  <a:cubicBezTo>
                    <a:pt x="41" y="28"/>
                    <a:pt x="42" y="27"/>
                    <a:pt x="43" y="25"/>
                  </a:cubicBezTo>
                  <a:cubicBezTo>
                    <a:pt x="44" y="25"/>
                    <a:pt x="44" y="24"/>
                    <a:pt x="45" y="24"/>
                  </a:cubicBezTo>
                  <a:cubicBezTo>
                    <a:pt x="46" y="23"/>
                    <a:pt x="46" y="22"/>
                    <a:pt x="47" y="21"/>
                  </a:cubicBezTo>
                  <a:cubicBezTo>
                    <a:pt x="47" y="21"/>
                    <a:pt x="47" y="20"/>
                    <a:pt x="48" y="20"/>
                  </a:cubicBezTo>
                  <a:cubicBezTo>
                    <a:pt x="49" y="18"/>
                    <a:pt x="50" y="15"/>
                    <a:pt x="49"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淘宝店chenying0907 24"/>
            <p:cNvSpPr/>
            <p:nvPr/>
          </p:nvSpPr>
          <p:spPr bwMode="auto">
            <a:xfrm>
              <a:off x="3060282" y="2218950"/>
              <a:ext cx="38561" cy="34946"/>
            </a:xfrm>
            <a:custGeom>
              <a:avLst/>
              <a:gdLst>
                <a:gd name="T0" fmla="*/ 20 w 31"/>
                <a:gd name="T1" fmla="*/ 12 h 28"/>
                <a:gd name="T2" fmla="*/ 21 w 31"/>
                <a:gd name="T3" fmla="*/ 14 h 28"/>
                <a:gd name="T4" fmla="*/ 24 w 31"/>
                <a:gd name="T5" fmla="*/ 18 h 28"/>
                <a:gd name="T6" fmla="*/ 31 w 31"/>
                <a:gd name="T7" fmla="*/ 26 h 28"/>
                <a:gd name="T8" fmla="*/ 31 w 31"/>
                <a:gd name="T9" fmla="*/ 27 h 28"/>
                <a:gd name="T10" fmla="*/ 29 w 31"/>
                <a:gd name="T11" fmla="*/ 28 h 28"/>
                <a:gd name="T12" fmla="*/ 2 w 31"/>
                <a:gd name="T13" fmla="*/ 11 h 28"/>
                <a:gd name="T14" fmla="*/ 0 w 31"/>
                <a:gd name="T15" fmla="*/ 6 h 28"/>
                <a:gd name="T16" fmla="*/ 3 w 31"/>
                <a:gd name="T17" fmla="*/ 3 h 28"/>
                <a:gd name="T18" fmla="*/ 16 w 31"/>
                <a:gd name="T19" fmla="*/ 6 h 28"/>
                <a:gd name="T20" fmla="*/ 19 w 31"/>
                <a:gd name="T21" fmla="*/ 11 h 28"/>
                <a:gd name="T22" fmla="*/ 19 w 31"/>
                <a:gd name="T23" fmla="*/ 12 h 28"/>
                <a:gd name="T24" fmla="*/ 20 w 31"/>
                <a:gd name="T25" fmla="*/ 1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8">
                  <a:moveTo>
                    <a:pt x="20" y="12"/>
                  </a:moveTo>
                  <a:cubicBezTo>
                    <a:pt x="20" y="13"/>
                    <a:pt x="20" y="13"/>
                    <a:pt x="21" y="14"/>
                  </a:cubicBezTo>
                  <a:cubicBezTo>
                    <a:pt x="22" y="15"/>
                    <a:pt x="23" y="17"/>
                    <a:pt x="24" y="18"/>
                  </a:cubicBezTo>
                  <a:cubicBezTo>
                    <a:pt x="24" y="18"/>
                    <a:pt x="27" y="22"/>
                    <a:pt x="31" y="26"/>
                  </a:cubicBezTo>
                  <a:cubicBezTo>
                    <a:pt x="31" y="26"/>
                    <a:pt x="31" y="27"/>
                    <a:pt x="31" y="27"/>
                  </a:cubicBezTo>
                  <a:cubicBezTo>
                    <a:pt x="30" y="28"/>
                    <a:pt x="30" y="28"/>
                    <a:pt x="29" y="28"/>
                  </a:cubicBezTo>
                  <a:cubicBezTo>
                    <a:pt x="20" y="23"/>
                    <a:pt x="11" y="18"/>
                    <a:pt x="2" y="11"/>
                  </a:cubicBezTo>
                  <a:cubicBezTo>
                    <a:pt x="1" y="10"/>
                    <a:pt x="0" y="8"/>
                    <a:pt x="0" y="6"/>
                  </a:cubicBezTo>
                  <a:cubicBezTo>
                    <a:pt x="1" y="5"/>
                    <a:pt x="2" y="3"/>
                    <a:pt x="3" y="3"/>
                  </a:cubicBezTo>
                  <a:cubicBezTo>
                    <a:pt x="7" y="0"/>
                    <a:pt x="13" y="2"/>
                    <a:pt x="16" y="6"/>
                  </a:cubicBezTo>
                  <a:cubicBezTo>
                    <a:pt x="17" y="8"/>
                    <a:pt x="18" y="9"/>
                    <a:pt x="19" y="11"/>
                  </a:cubicBezTo>
                  <a:cubicBezTo>
                    <a:pt x="19" y="11"/>
                    <a:pt x="19" y="12"/>
                    <a:pt x="19" y="12"/>
                  </a:cubicBezTo>
                  <a:cubicBezTo>
                    <a:pt x="19" y="12"/>
                    <a:pt x="20" y="12"/>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3" name="淘宝店chenying0907 25"/>
            <p:cNvSpPr/>
            <p:nvPr/>
          </p:nvSpPr>
          <p:spPr bwMode="auto">
            <a:xfrm>
              <a:off x="3231397" y="2218950"/>
              <a:ext cx="38561" cy="34946"/>
            </a:xfrm>
            <a:custGeom>
              <a:avLst/>
              <a:gdLst>
                <a:gd name="T0" fmla="*/ 12 w 31"/>
                <a:gd name="T1" fmla="*/ 12 h 28"/>
                <a:gd name="T2" fmla="*/ 11 w 31"/>
                <a:gd name="T3" fmla="*/ 14 h 28"/>
                <a:gd name="T4" fmla="*/ 8 w 31"/>
                <a:gd name="T5" fmla="*/ 18 h 28"/>
                <a:gd name="T6" fmla="*/ 1 w 31"/>
                <a:gd name="T7" fmla="*/ 26 h 28"/>
                <a:gd name="T8" fmla="*/ 1 w 31"/>
                <a:gd name="T9" fmla="*/ 27 h 28"/>
                <a:gd name="T10" fmla="*/ 2 w 31"/>
                <a:gd name="T11" fmla="*/ 28 h 28"/>
                <a:gd name="T12" fmla="*/ 29 w 31"/>
                <a:gd name="T13" fmla="*/ 11 h 28"/>
                <a:gd name="T14" fmla="*/ 31 w 31"/>
                <a:gd name="T15" fmla="*/ 6 h 28"/>
                <a:gd name="T16" fmla="*/ 29 w 31"/>
                <a:gd name="T17" fmla="*/ 3 h 28"/>
                <a:gd name="T18" fmla="*/ 16 w 31"/>
                <a:gd name="T19" fmla="*/ 6 h 28"/>
                <a:gd name="T20" fmla="*/ 13 w 31"/>
                <a:gd name="T21" fmla="*/ 11 h 28"/>
                <a:gd name="T22" fmla="*/ 12 w 31"/>
                <a:gd name="T23" fmla="*/ 12 h 28"/>
                <a:gd name="T24" fmla="*/ 12 w 31"/>
                <a:gd name="T25" fmla="*/ 1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8">
                  <a:moveTo>
                    <a:pt x="12" y="12"/>
                  </a:moveTo>
                  <a:cubicBezTo>
                    <a:pt x="12" y="13"/>
                    <a:pt x="11" y="13"/>
                    <a:pt x="11" y="14"/>
                  </a:cubicBezTo>
                  <a:cubicBezTo>
                    <a:pt x="10" y="15"/>
                    <a:pt x="9" y="17"/>
                    <a:pt x="8" y="18"/>
                  </a:cubicBezTo>
                  <a:cubicBezTo>
                    <a:pt x="7" y="18"/>
                    <a:pt x="5" y="22"/>
                    <a:pt x="1" y="26"/>
                  </a:cubicBezTo>
                  <a:cubicBezTo>
                    <a:pt x="1" y="26"/>
                    <a:pt x="0" y="27"/>
                    <a:pt x="1" y="27"/>
                  </a:cubicBezTo>
                  <a:cubicBezTo>
                    <a:pt x="1" y="28"/>
                    <a:pt x="2" y="28"/>
                    <a:pt x="2" y="28"/>
                  </a:cubicBezTo>
                  <a:cubicBezTo>
                    <a:pt x="12" y="23"/>
                    <a:pt x="21" y="18"/>
                    <a:pt x="29" y="11"/>
                  </a:cubicBezTo>
                  <a:cubicBezTo>
                    <a:pt x="31" y="10"/>
                    <a:pt x="31" y="8"/>
                    <a:pt x="31" y="6"/>
                  </a:cubicBezTo>
                  <a:cubicBezTo>
                    <a:pt x="31" y="5"/>
                    <a:pt x="30" y="3"/>
                    <a:pt x="29" y="3"/>
                  </a:cubicBezTo>
                  <a:cubicBezTo>
                    <a:pt x="24" y="0"/>
                    <a:pt x="19" y="2"/>
                    <a:pt x="16" y="6"/>
                  </a:cubicBezTo>
                  <a:cubicBezTo>
                    <a:pt x="15" y="8"/>
                    <a:pt x="14" y="9"/>
                    <a:pt x="13" y="11"/>
                  </a:cubicBezTo>
                  <a:cubicBezTo>
                    <a:pt x="13" y="11"/>
                    <a:pt x="13" y="12"/>
                    <a:pt x="12" y="12"/>
                  </a:cubicBezTo>
                  <a:cubicBezTo>
                    <a:pt x="12" y="12"/>
                    <a:pt x="12" y="12"/>
                    <a:pt x="1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4" name="淘宝店chenying0907 26"/>
            <p:cNvSpPr/>
            <p:nvPr/>
          </p:nvSpPr>
          <p:spPr bwMode="auto">
            <a:xfrm>
              <a:off x="3060282" y="1953843"/>
              <a:ext cx="38561" cy="33741"/>
            </a:xfrm>
            <a:custGeom>
              <a:avLst/>
              <a:gdLst>
                <a:gd name="T0" fmla="*/ 20 w 31"/>
                <a:gd name="T1" fmla="*/ 15 h 27"/>
                <a:gd name="T2" fmla="*/ 21 w 31"/>
                <a:gd name="T3" fmla="*/ 14 h 27"/>
                <a:gd name="T4" fmla="*/ 24 w 31"/>
                <a:gd name="T5" fmla="*/ 10 h 27"/>
                <a:gd name="T6" fmla="*/ 31 w 31"/>
                <a:gd name="T7" fmla="*/ 2 h 27"/>
                <a:gd name="T8" fmla="*/ 31 w 31"/>
                <a:gd name="T9" fmla="*/ 0 h 27"/>
                <a:gd name="T10" fmla="*/ 29 w 31"/>
                <a:gd name="T11" fmla="*/ 0 h 27"/>
                <a:gd name="T12" fmla="*/ 2 w 31"/>
                <a:gd name="T13" fmla="*/ 17 h 27"/>
                <a:gd name="T14" fmla="*/ 0 w 31"/>
                <a:gd name="T15" fmla="*/ 21 h 27"/>
                <a:gd name="T16" fmla="*/ 3 w 31"/>
                <a:gd name="T17" fmla="*/ 25 h 27"/>
                <a:gd name="T18" fmla="*/ 15 w 31"/>
                <a:gd name="T19" fmla="*/ 21 h 27"/>
                <a:gd name="T20" fmla="*/ 19 w 31"/>
                <a:gd name="T21" fmla="*/ 16 h 27"/>
                <a:gd name="T22" fmla="*/ 19 w 31"/>
                <a:gd name="T23" fmla="*/ 16 h 27"/>
                <a:gd name="T24" fmla="*/ 20 w 31"/>
                <a:gd name="T2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7">
                  <a:moveTo>
                    <a:pt x="20" y="15"/>
                  </a:moveTo>
                  <a:cubicBezTo>
                    <a:pt x="20" y="15"/>
                    <a:pt x="20" y="14"/>
                    <a:pt x="21" y="14"/>
                  </a:cubicBezTo>
                  <a:cubicBezTo>
                    <a:pt x="22" y="12"/>
                    <a:pt x="23" y="11"/>
                    <a:pt x="24" y="10"/>
                  </a:cubicBezTo>
                  <a:cubicBezTo>
                    <a:pt x="24" y="9"/>
                    <a:pt x="27" y="6"/>
                    <a:pt x="31" y="2"/>
                  </a:cubicBezTo>
                  <a:cubicBezTo>
                    <a:pt x="31" y="1"/>
                    <a:pt x="31" y="1"/>
                    <a:pt x="31" y="0"/>
                  </a:cubicBezTo>
                  <a:cubicBezTo>
                    <a:pt x="30" y="0"/>
                    <a:pt x="30" y="0"/>
                    <a:pt x="29" y="0"/>
                  </a:cubicBezTo>
                  <a:cubicBezTo>
                    <a:pt x="20" y="4"/>
                    <a:pt x="11" y="10"/>
                    <a:pt x="2" y="17"/>
                  </a:cubicBezTo>
                  <a:cubicBezTo>
                    <a:pt x="1" y="18"/>
                    <a:pt x="0" y="19"/>
                    <a:pt x="0" y="21"/>
                  </a:cubicBezTo>
                  <a:cubicBezTo>
                    <a:pt x="1" y="23"/>
                    <a:pt x="2" y="24"/>
                    <a:pt x="3" y="25"/>
                  </a:cubicBezTo>
                  <a:cubicBezTo>
                    <a:pt x="7" y="27"/>
                    <a:pt x="13" y="26"/>
                    <a:pt x="15" y="21"/>
                  </a:cubicBezTo>
                  <a:cubicBezTo>
                    <a:pt x="17" y="20"/>
                    <a:pt x="18" y="18"/>
                    <a:pt x="19" y="16"/>
                  </a:cubicBezTo>
                  <a:cubicBezTo>
                    <a:pt x="19" y="16"/>
                    <a:pt x="19" y="16"/>
                    <a:pt x="19" y="16"/>
                  </a:cubicBezTo>
                  <a:cubicBezTo>
                    <a:pt x="19" y="16"/>
                    <a:pt x="19" y="15"/>
                    <a:pt x="2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5" name="淘宝店chenying0907 27"/>
            <p:cNvSpPr/>
            <p:nvPr/>
          </p:nvSpPr>
          <p:spPr bwMode="auto">
            <a:xfrm>
              <a:off x="3231397" y="1953843"/>
              <a:ext cx="38561" cy="33741"/>
            </a:xfrm>
            <a:custGeom>
              <a:avLst/>
              <a:gdLst>
                <a:gd name="T0" fmla="*/ 12 w 31"/>
                <a:gd name="T1" fmla="*/ 15 h 27"/>
                <a:gd name="T2" fmla="*/ 11 w 31"/>
                <a:gd name="T3" fmla="*/ 14 h 27"/>
                <a:gd name="T4" fmla="*/ 8 w 31"/>
                <a:gd name="T5" fmla="*/ 10 h 27"/>
                <a:gd name="T6" fmla="*/ 1 w 31"/>
                <a:gd name="T7" fmla="*/ 2 h 27"/>
                <a:gd name="T8" fmla="*/ 1 w 31"/>
                <a:gd name="T9" fmla="*/ 0 h 27"/>
                <a:gd name="T10" fmla="*/ 2 w 31"/>
                <a:gd name="T11" fmla="*/ 0 h 27"/>
                <a:gd name="T12" fmla="*/ 29 w 31"/>
                <a:gd name="T13" fmla="*/ 17 h 27"/>
                <a:gd name="T14" fmla="*/ 31 w 31"/>
                <a:gd name="T15" fmla="*/ 21 h 27"/>
                <a:gd name="T16" fmla="*/ 29 w 31"/>
                <a:gd name="T17" fmla="*/ 25 h 27"/>
                <a:gd name="T18" fmla="*/ 16 w 31"/>
                <a:gd name="T19" fmla="*/ 21 h 27"/>
                <a:gd name="T20" fmla="*/ 13 w 31"/>
                <a:gd name="T21" fmla="*/ 16 h 27"/>
                <a:gd name="T22" fmla="*/ 12 w 31"/>
                <a:gd name="T23" fmla="*/ 16 h 27"/>
                <a:gd name="T24" fmla="*/ 12 w 31"/>
                <a:gd name="T2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7">
                  <a:moveTo>
                    <a:pt x="12" y="15"/>
                  </a:moveTo>
                  <a:cubicBezTo>
                    <a:pt x="12" y="15"/>
                    <a:pt x="11" y="14"/>
                    <a:pt x="11" y="14"/>
                  </a:cubicBezTo>
                  <a:cubicBezTo>
                    <a:pt x="10" y="12"/>
                    <a:pt x="9" y="11"/>
                    <a:pt x="8" y="10"/>
                  </a:cubicBezTo>
                  <a:cubicBezTo>
                    <a:pt x="7" y="9"/>
                    <a:pt x="5" y="6"/>
                    <a:pt x="1" y="2"/>
                  </a:cubicBezTo>
                  <a:cubicBezTo>
                    <a:pt x="1" y="1"/>
                    <a:pt x="0" y="1"/>
                    <a:pt x="1" y="0"/>
                  </a:cubicBezTo>
                  <a:cubicBezTo>
                    <a:pt x="1" y="0"/>
                    <a:pt x="2" y="0"/>
                    <a:pt x="2" y="0"/>
                  </a:cubicBezTo>
                  <a:cubicBezTo>
                    <a:pt x="12" y="4"/>
                    <a:pt x="21" y="10"/>
                    <a:pt x="29" y="17"/>
                  </a:cubicBezTo>
                  <a:cubicBezTo>
                    <a:pt x="31" y="18"/>
                    <a:pt x="31" y="19"/>
                    <a:pt x="31" y="21"/>
                  </a:cubicBezTo>
                  <a:cubicBezTo>
                    <a:pt x="31" y="23"/>
                    <a:pt x="30" y="24"/>
                    <a:pt x="29" y="25"/>
                  </a:cubicBezTo>
                  <a:cubicBezTo>
                    <a:pt x="24" y="27"/>
                    <a:pt x="19" y="26"/>
                    <a:pt x="16" y="21"/>
                  </a:cubicBezTo>
                  <a:cubicBezTo>
                    <a:pt x="15" y="20"/>
                    <a:pt x="14" y="18"/>
                    <a:pt x="13" y="16"/>
                  </a:cubicBezTo>
                  <a:cubicBezTo>
                    <a:pt x="13" y="16"/>
                    <a:pt x="13" y="16"/>
                    <a:pt x="12" y="16"/>
                  </a:cubicBezTo>
                  <a:cubicBezTo>
                    <a:pt x="12" y="16"/>
                    <a:pt x="12" y="15"/>
                    <a:pt x="1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67" name="PA_淘宝店chenying0907 11"/>
          <p:cNvSpPr>
            <a:spLocks noChangeArrowheads="1"/>
          </p:cNvSpPr>
          <p:nvPr>
            <p:custDataLst>
              <p:tags r:id="rId13"/>
            </p:custDataLst>
          </p:nvPr>
        </p:nvSpPr>
        <p:spPr bwMode="auto">
          <a:xfrm>
            <a:off x="4224621" y="3183324"/>
            <a:ext cx="694758" cy="696618"/>
          </a:xfrm>
          <a:prstGeom prst="ellipse">
            <a:avLst/>
          </a:prstGeom>
          <a:solidFill>
            <a:srgbClr val="579B6C"/>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 name="PA_淘宝店chenying0907 68"/>
          <p:cNvGrpSpPr/>
          <p:nvPr>
            <p:custDataLst>
              <p:tags r:id="rId14"/>
            </p:custDataLst>
          </p:nvPr>
        </p:nvGrpSpPr>
        <p:grpSpPr>
          <a:xfrm>
            <a:off x="4419562" y="3408043"/>
            <a:ext cx="304874" cy="245979"/>
            <a:chOff x="4419562" y="3555335"/>
            <a:chExt cx="304874" cy="245827"/>
          </a:xfrm>
          <a:solidFill>
            <a:schemeClr val="bg1"/>
          </a:solidFill>
        </p:grpSpPr>
        <p:sp>
          <p:nvSpPr>
            <p:cNvPr id="70" name="淘宝店chenying0907 29"/>
            <p:cNvSpPr/>
            <p:nvPr/>
          </p:nvSpPr>
          <p:spPr bwMode="auto">
            <a:xfrm>
              <a:off x="4578627" y="3679454"/>
              <a:ext cx="67482" cy="121708"/>
            </a:xfrm>
            <a:custGeom>
              <a:avLst/>
              <a:gdLst>
                <a:gd name="T0" fmla="*/ 43 w 54"/>
                <a:gd name="T1" fmla="*/ 0 h 97"/>
                <a:gd name="T2" fmla="*/ 11 w 54"/>
                <a:gd name="T3" fmla="*/ 0 h 97"/>
                <a:gd name="T4" fmla="*/ 0 w 54"/>
                <a:gd name="T5" fmla="*/ 11 h 97"/>
                <a:gd name="T6" fmla="*/ 0 w 54"/>
                <a:gd name="T7" fmla="*/ 86 h 97"/>
                <a:gd name="T8" fmla="*/ 11 w 54"/>
                <a:gd name="T9" fmla="*/ 97 h 97"/>
                <a:gd name="T10" fmla="*/ 43 w 54"/>
                <a:gd name="T11" fmla="*/ 97 h 97"/>
                <a:gd name="T12" fmla="*/ 54 w 54"/>
                <a:gd name="T13" fmla="*/ 86 h 97"/>
                <a:gd name="T14" fmla="*/ 54 w 54"/>
                <a:gd name="T15" fmla="*/ 11 h 97"/>
                <a:gd name="T16" fmla="*/ 43 w 54"/>
                <a:gd name="T17"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97">
                  <a:moveTo>
                    <a:pt x="43" y="0"/>
                  </a:moveTo>
                  <a:cubicBezTo>
                    <a:pt x="11" y="0"/>
                    <a:pt x="11" y="0"/>
                    <a:pt x="11" y="0"/>
                  </a:cubicBezTo>
                  <a:cubicBezTo>
                    <a:pt x="5" y="0"/>
                    <a:pt x="0" y="5"/>
                    <a:pt x="0" y="11"/>
                  </a:cubicBezTo>
                  <a:cubicBezTo>
                    <a:pt x="0" y="86"/>
                    <a:pt x="0" y="86"/>
                    <a:pt x="0" y="86"/>
                  </a:cubicBezTo>
                  <a:cubicBezTo>
                    <a:pt x="0" y="92"/>
                    <a:pt x="5" y="97"/>
                    <a:pt x="11" y="97"/>
                  </a:cubicBezTo>
                  <a:cubicBezTo>
                    <a:pt x="43" y="97"/>
                    <a:pt x="43" y="97"/>
                    <a:pt x="43" y="97"/>
                  </a:cubicBezTo>
                  <a:cubicBezTo>
                    <a:pt x="49" y="97"/>
                    <a:pt x="54" y="92"/>
                    <a:pt x="54" y="86"/>
                  </a:cubicBezTo>
                  <a:cubicBezTo>
                    <a:pt x="54" y="11"/>
                    <a:pt x="54" y="11"/>
                    <a:pt x="54" y="11"/>
                  </a:cubicBezTo>
                  <a:cubicBezTo>
                    <a:pt x="54" y="5"/>
                    <a:pt x="49"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1" name="淘宝店chenying0907 30"/>
            <p:cNvSpPr/>
            <p:nvPr/>
          </p:nvSpPr>
          <p:spPr bwMode="auto">
            <a:xfrm>
              <a:off x="4658159" y="3555335"/>
              <a:ext cx="66277" cy="245827"/>
            </a:xfrm>
            <a:custGeom>
              <a:avLst/>
              <a:gdLst>
                <a:gd name="T0" fmla="*/ 11 w 53"/>
                <a:gd name="T1" fmla="*/ 197 h 197"/>
                <a:gd name="T2" fmla="*/ 42 w 53"/>
                <a:gd name="T3" fmla="*/ 197 h 197"/>
                <a:gd name="T4" fmla="*/ 53 w 53"/>
                <a:gd name="T5" fmla="*/ 186 h 197"/>
                <a:gd name="T6" fmla="*/ 53 w 53"/>
                <a:gd name="T7" fmla="*/ 11 h 197"/>
                <a:gd name="T8" fmla="*/ 42 w 53"/>
                <a:gd name="T9" fmla="*/ 0 h 197"/>
                <a:gd name="T10" fmla="*/ 11 w 53"/>
                <a:gd name="T11" fmla="*/ 0 h 197"/>
                <a:gd name="T12" fmla="*/ 0 w 53"/>
                <a:gd name="T13" fmla="*/ 11 h 197"/>
                <a:gd name="T14" fmla="*/ 0 w 53"/>
                <a:gd name="T15" fmla="*/ 111 h 197"/>
                <a:gd name="T16" fmla="*/ 0 w 53"/>
                <a:gd name="T17" fmla="*/ 186 h 197"/>
                <a:gd name="T18" fmla="*/ 11 w 53"/>
                <a:gd name="T19"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197">
                  <a:moveTo>
                    <a:pt x="11" y="197"/>
                  </a:moveTo>
                  <a:cubicBezTo>
                    <a:pt x="42" y="197"/>
                    <a:pt x="42" y="197"/>
                    <a:pt x="42" y="197"/>
                  </a:cubicBezTo>
                  <a:cubicBezTo>
                    <a:pt x="48" y="197"/>
                    <a:pt x="53" y="192"/>
                    <a:pt x="53" y="186"/>
                  </a:cubicBezTo>
                  <a:cubicBezTo>
                    <a:pt x="53" y="11"/>
                    <a:pt x="53" y="11"/>
                    <a:pt x="53" y="11"/>
                  </a:cubicBezTo>
                  <a:cubicBezTo>
                    <a:pt x="53" y="5"/>
                    <a:pt x="48" y="0"/>
                    <a:pt x="42" y="0"/>
                  </a:cubicBezTo>
                  <a:cubicBezTo>
                    <a:pt x="11" y="0"/>
                    <a:pt x="11" y="0"/>
                    <a:pt x="11" y="0"/>
                  </a:cubicBezTo>
                  <a:cubicBezTo>
                    <a:pt x="5" y="0"/>
                    <a:pt x="0" y="5"/>
                    <a:pt x="0" y="11"/>
                  </a:cubicBezTo>
                  <a:cubicBezTo>
                    <a:pt x="0" y="111"/>
                    <a:pt x="0" y="111"/>
                    <a:pt x="0" y="111"/>
                  </a:cubicBezTo>
                  <a:cubicBezTo>
                    <a:pt x="0" y="186"/>
                    <a:pt x="0" y="186"/>
                    <a:pt x="0" y="186"/>
                  </a:cubicBezTo>
                  <a:cubicBezTo>
                    <a:pt x="0" y="192"/>
                    <a:pt x="5" y="197"/>
                    <a:pt x="11" y="1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2" name="淘宝店chenying0907 31"/>
            <p:cNvSpPr/>
            <p:nvPr/>
          </p:nvSpPr>
          <p:spPr bwMode="auto">
            <a:xfrm>
              <a:off x="4497890" y="3625227"/>
              <a:ext cx="67482" cy="175935"/>
            </a:xfrm>
            <a:custGeom>
              <a:avLst/>
              <a:gdLst>
                <a:gd name="T0" fmla="*/ 43 w 54"/>
                <a:gd name="T1" fmla="*/ 0 h 141"/>
                <a:gd name="T2" fmla="*/ 11 w 54"/>
                <a:gd name="T3" fmla="*/ 0 h 141"/>
                <a:gd name="T4" fmla="*/ 0 w 54"/>
                <a:gd name="T5" fmla="*/ 10 h 141"/>
                <a:gd name="T6" fmla="*/ 0 w 54"/>
                <a:gd name="T7" fmla="*/ 100 h 141"/>
                <a:gd name="T8" fmla="*/ 0 w 54"/>
                <a:gd name="T9" fmla="*/ 130 h 141"/>
                <a:gd name="T10" fmla="*/ 11 w 54"/>
                <a:gd name="T11" fmla="*/ 141 h 141"/>
                <a:gd name="T12" fmla="*/ 43 w 54"/>
                <a:gd name="T13" fmla="*/ 141 h 141"/>
                <a:gd name="T14" fmla="*/ 54 w 54"/>
                <a:gd name="T15" fmla="*/ 130 h 141"/>
                <a:gd name="T16" fmla="*/ 54 w 54"/>
                <a:gd name="T17" fmla="*/ 55 h 141"/>
                <a:gd name="T18" fmla="*/ 54 w 54"/>
                <a:gd name="T19" fmla="*/ 10 h 141"/>
                <a:gd name="T20" fmla="*/ 43 w 54"/>
                <a:gd name="T21"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 h="141">
                  <a:moveTo>
                    <a:pt x="43" y="0"/>
                  </a:moveTo>
                  <a:cubicBezTo>
                    <a:pt x="11" y="0"/>
                    <a:pt x="11" y="0"/>
                    <a:pt x="11" y="0"/>
                  </a:cubicBezTo>
                  <a:cubicBezTo>
                    <a:pt x="5" y="0"/>
                    <a:pt x="0" y="4"/>
                    <a:pt x="0" y="10"/>
                  </a:cubicBezTo>
                  <a:cubicBezTo>
                    <a:pt x="0" y="100"/>
                    <a:pt x="0" y="100"/>
                    <a:pt x="0" y="100"/>
                  </a:cubicBezTo>
                  <a:cubicBezTo>
                    <a:pt x="0" y="130"/>
                    <a:pt x="0" y="130"/>
                    <a:pt x="0" y="130"/>
                  </a:cubicBezTo>
                  <a:cubicBezTo>
                    <a:pt x="0" y="136"/>
                    <a:pt x="5" y="141"/>
                    <a:pt x="11" y="141"/>
                  </a:cubicBezTo>
                  <a:cubicBezTo>
                    <a:pt x="43" y="141"/>
                    <a:pt x="43" y="141"/>
                    <a:pt x="43" y="141"/>
                  </a:cubicBezTo>
                  <a:cubicBezTo>
                    <a:pt x="49" y="141"/>
                    <a:pt x="54" y="136"/>
                    <a:pt x="54" y="130"/>
                  </a:cubicBezTo>
                  <a:cubicBezTo>
                    <a:pt x="54" y="55"/>
                    <a:pt x="54" y="55"/>
                    <a:pt x="54" y="55"/>
                  </a:cubicBezTo>
                  <a:cubicBezTo>
                    <a:pt x="54" y="10"/>
                    <a:pt x="54" y="10"/>
                    <a:pt x="54" y="10"/>
                  </a:cubicBezTo>
                  <a:cubicBezTo>
                    <a:pt x="54" y="4"/>
                    <a:pt x="49" y="0"/>
                    <a:pt x="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3" name="淘宝店chenying0907 32"/>
            <p:cNvSpPr/>
            <p:nvPr/>
          </p:nvSpPr>
          <p:spPr bwMode="auto">
            <a:xfrm>
              <a:off x="4419562" y="3736090"/>
              <a:ext cx="66277" cy="65072"/>
            </a:xfrm>
            <a:custGeom>
              <a:avLst/>
              <a:gdLst>
                <a:gd name="T0" fmla="*/ 42 w 53"/>
                <a:gd name="T1" fmla="*/ 0 h 52"/>
                <a:gd name="T2" fmla="*/ 11 w 53"/>
                <a:gd name="T3" fmla="*/ 0 h 52"/>
                <a:gd name="T4" fmla="*/ 0 w 53"/>
                <a:gd name="T5" fmla="*/ 11 h 52"/>
                <a:gd name="T6" fmla="*/ 0 w 53"/>
                <a:gd name="T7" fmla="*/ 41 h 52"/>
                <a:gd name="T8" fmla="*/ 11 w 53"/>
                <a:gd name="T9" fmla="*/ 52 h 52"/>
                <a:gd name="T10" fmla="*/ 42 w 53"/>
                <a:gd name="T11" fmla="*/ 52 h 52"/>
                <a:gd name="T12" fmla="*/ 53 w 53"/>
                <a:gd name="T13" fmla="*/ 41 h 52"/>
                <a:gd name="T14" fmla="*/ 53 w 53"/>
                <a:gd name="T15" fmla="*/ 11 h 52"/>
                <a:gd name="T16" fmla="*/ 42 w 53"/>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2" y="0"/>
                  </a:moveTo>
                  <a:cubicBezTo>
                    <a:pt x="11" y="0"/>
                    <a:pt x="11" y="0"/>
                    <a:pt x="11" y="0"/>
                  </a:cubicBezTo>
                  <a:cubicBezTo>
                    <a:pt x="5" y="0"/>
                    <a:pt x="0" y="5"/>
                    <a:pt x="0" y="11"/>
                  </a:cubicBezTo>
                  <a:cubicBezTo>
                    <a:pt x="0" y="41"/>
                    <a:pt x="0" y="41"/>
                    <a:pt x="0" y="41"/>
                  </a:cubicBezTo>
                  <a:cubicBezTo>
                    <a:pt x="0" y="47"/>
                    <a:pt x="5" y="52"/>
                    <a:pt x="11" y="52"/>
                  </a:cubicBezTo>
                  <a:cubicBezTo>
                    <a:pt x="42" y="52"/>
                    <a:pt x="42" y="52"/>
                    <a:pt x="42" y="52"/>
                  </a:cubicBezTo>
                  <a:cubicBezTo>
                    <a:pt x="48" y="52"/>
                    <a:pt x="53" y="47"/>
                    <a:pt x="53" y="41"/>
                  </a:cubicBezTo>
                  <a:cubicBezTo>
                    <a:pt x="53" y="11"/>
                    <a:pt x="53" y="11"/>
                    <a:pt x="53" y="11"/>
                  </a:cubicBezTo>
                  <a:cubicBezTo>
                    <a:pt x="53" y="5"/>
                    <a:pt x="48"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75" name="PA_淘宝店chenying0907 11"/>
          <p:cNvSpPr>
            <a:spLocks noChangeArrowheads="1"/>
          </p:cNvSpPr>
          <p:nvPr>
            <p:custDataLst>
              <p:tags r:id="rId15"/>
            </p:custDataLst>
          </p:nvPr>
        </p:nvSpPr>
        <p:spPr bwMode="auto">
          <a:xfrm>
            <a:off x="5629089" y="1607370"/>
            <a:ext cx="694758" cy="696618"/>
          </a:xfrm>
          <a:prstGeom prst="ellipse">
            <a:avLst/>
          </a:prstGeom>
          <a:solidFill>
            <a:srgbClr val="92D05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4" name="PA_淘宝店chenying0907 76"/>
          <p:cNvGrpSpPr/>
          <p:nvPr>
            <p:custDataLst>
              <p:tags r:id="rId16"/>
            </p:custDataLst>
          </p:nvPr>
        </p:nvGrpSpPr>
        <p:grpSpPr>
          <a:xfrm>
            <a:off x="5816203" y="1821237"/>
            <a:ext cx="320539" cy="270093"/>
            <a:chOff x="5816199" y="1969508"/>
            <a:chExt cx="320539" cy="269927"/>
          </a:xfrm>
          <a:solidFill>
            <a:schemeClr val="bg1"/>
          </a:solidFill>
        </p:grpSpPr>
        <p:sp>
          <p:nvSpPr>
            <p:cNvPr id="78" name="淘宝店chenying0907 34"/>
            <p:cNvSpPr>
              <a:spLocks noEditPoints="1"/>
            </p:cNvSpPr>
            <p:nvPr/>
          </p:nvSpPr>
          <p:spPr bwMode="auto">
            <a:xfrm>
              <a:off x="5842710" y="1969508"/>
              <a:ext cx="268723" cy="196420"/>
            </a:xfrm>
            <a:custGeom>
              <a:avLst/>
              <a:gdLst>
                <a:gd name="T0" fmla="*/ 13 w 215"/>
                <a:gd name="T1" fmla="*/ 157 h 157"/>
                <a:gd name="T2" fmla="*/ 202 w 215"/>
                <a:gd name="T3" fmla="*/ 157 h 157"/>
                <a:gd name="T4" fmla="*/ 215 w 215"/>
                <a:gd name="T5" fmla="*/ 144 h 157"/>
                <a:gd name="T6" fmla="*/ 215 w 215"/>
                <a:gd name="T7" fmla="*/ 14 h 157"/>
                <a:gd name="T8" fmla="*/ 202 w 215"/>
                <a:gd name="T9" fmla="*/ 0 h 157"/>
                <a:gd name="T10" fmla="*/ 13 w 215"/>
                <a:gd name="T11" fmla="*/ 0 h 157"/>
                <a:gd name="T12" fmla="*/ 0 w 215"/>
                <a:gd name="T13" fmla="*/ 14 h 157"/>
                <a:gd name="T14" fmla="*/ 0 w 215"/>
                <a:gd name="T15" fmla="*/ 144 h 157"/>
                <a:gd name="T16" fmla="*/ 13 w 215"/>
                <a:gd name="T17" fmla="*/ 157 h 157"/>
                <a:gd name="T18" fmla="*/ 15 w 215"/>
                <a:gd name="T19" fmla="*/ 24 h 157"/>
                <a:gd name="T20" fmla="*/ 24 w 215"/>
                <a:gd name="T21" fmla="*/ 15 h 157"/>
                <a:gd name="T22" fmla="*/ 191 w 215"/>
                <a:gd name="T23" fmla="*/ 15 h 157"/>
                <a:gd name="T24" fmla="*/ 200 w 215"/>
                <a:gd name="T25" fmla="*/ 24 h 157"/>
                <a:gd name="T26" fmla="*/ 200 w 215"/>
                <a:gd name="T27" fmla="*/ 134 h 157"/>
                <a:gd name="T28" fmla="*/ 191 w 215"/>
                <a:gd name="T29" fmla="*/ 143 h 157"/>
                <a:gd name="T30" fmla="*/ 24 w 215"/>
                <a:gd name="T31" fmla="*/ 143 h 157"/>
                <a:gd name="T32" fmla="*/ 15 w 215"/>
                <a:gd name="T33" fmla="*/ 134 h 157"/>
                <a:gd name="T34" fmla="*/ 15 w 215"/>
                <a:gd name="T35" fmla="*/ 2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157">
                  <a:moveTo>
                    <a:pt x="13" y="157"/>
                  </a:moveTo>
                  <a:cubicBezTo>
                    <a:pt x="202" y="157"/>
                    <a:pt x="202" y="157"/>
                    <a:pt x="202" y="157"/>
                  </a:cubicBezTo>
                  <a:cubicBezTo>
                    <a:pt x="209" y="157"/>
                    <a:pt x="215" y="151"/>
                    <a:pt x="215" y="144"/>
                  </a:cubicBezTo>
                  <a:cubicBezTo>
                    <a:pt x="215" y="14"/>
                    <a:pt x="215" y="14"/>
                    <a:pt x="215" y="14"/>
                  </a:cubicBezTo>
                  <a:cubicBezTo>
                    <a:pt x="215" y="6"/>
                    <a:pt x="209" y="0"/>
                    <a:pt x="202" y="0"/>
                  </a:cubicBezTo>
                  <a:cubicBezTo>
                    <a:pt x="13" y="0"/>
                    <a:pt x="13" y="0"/>
                    <a:pt x="13" y="0"/>
                  </a:cubicBezTo>
                  <a:cubicBezTo>
                    <a:pt x="6" y="0"/>
                    <a:pt x="0" y="6"/>
                    <a:pt x="0" y="14"/>
                  </a:cubicBezTo>
                  <a:cubicBezTo>
                    <a:pt x="0" y="144"/>
                    <a:pt x="0" y="144"/>
                    <a:pt x="0" y="144"/>
                  </a:cubicBezTo>
                  <a:cubicBezTo>
                    <a:pt x="0" y="151"/>
                    <a:pt x="6" y="157"/>
                    <a:pt x="13" y="157"/>
                  </a:cubicBezTo>
                  <a:close/>
                  <a:moveTo>
                    <a:pt x="15" y="24"/>
                  </a:moveTo>
                  <a:cubicBezTo>
                    <a:pt x="15" y="19"/>
                    <a:pt x="19" y="15"/>
                    <a:pt x="24" y="15"/>
                  </a:cubicBezTo>
                  <a:cubicBezTo>
                    <a:pt x="191" y="15"/>
                    <a:pt x="191" y="15"/>
                    <a:pt x="191" y="15"/>
                  </a:cubicBezTo>
                  <a:cubicBezTo>
                    <a:pt x="196" y="15"/>
                    <a:pt x="200" y="19"/>
                    <a:pt x="200" y="24"/>
                  </a:cubicBezTo>
                  <a:cubicBezTo>
                    <a:pt x="200" y="134"/>
                    <a:pt x="200" y="134"/>
                    <a:pt x="200" y="134"/>
                  </a:cubicBezTo>
                  <a:cubicBezTo>
                    <a:pt x="200" y="139"/>
                    <a:pt x="196" y="143"/>
                    <a:pt x="191" y="143"/>
                  </a:cubicBezTo>
                  <a:cubicBezTo>
                    <a:pt x="24" y="143"/>
                    <a:pt x="24" y="143"/>
                    <a:pt x="24" y="143"/>
                  </a:cubicBezTo>
                  <a:cubicBezTo>
                    <a:pt x="19" y="143"/>
                    <a:pt x="15" y="139"/>
                    <a:pt x="15" y="134"/>
                  </a:cubicBezTo>
                  <a:lnTo>
                    <a:pt x="15"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9" name="淘宝店chenying0907 35"/>
            <p:cNvSpPr/>
            <p:nvPr/>
          </p:nvSpPr>
          <p:spPr bwMode="auto">
            <a:xfrm>
              <a:off x="5816199" y="2177979"/>
              <a:ext cx="320539" cy="61456"/>
            </a:xfrm>
            <a:custGeom>
              <a:avLst/>
              <a:gdLst>
                <a:gd name="T0" fmla="*/ 252 w 257"/>
                <a:gd name="T1" fmla="*/ 19 h 49"/>
                <a:gd name="T2" fmla="*/ 244 w 257"/>
                <a:gd name="T3" fmla="*/ 7 h 49"/>
                <a:gd name="T4" fmla="*/ 233 w 257"/>
                <a:gd name="T5" fmla="*/ 0 h 49"/>
                <a:gd name="T6" fmla="*/ 231 w 257"/>
                <a:gd name="T7" fmla="*/ 0 h 49"/>
                <a:gd name="T8" fmla="*/ 26 w 257"/>
                <a:gd name="T9" fmla="*/ 0 h 49"/>
                <a:gd name="T10" fmla="*/ 24 w 257"/>
                <a:gd name="T11" fmla="*/ 0 h 49"/>
                <a:gd name="T12" fmla="*/ 13 w 257"/>
                <a:gd name="T13" fmla="*/ 7 h 49"/>
                <a:gd name="T14" fmla="*/ 5 w 257"/>
                <a:gd name="T15" fmla="*/ 19 h 49"/>
                <a:gd name="T16" fmla="*/ 3 w 257"/>
                <a:gd name="T17" fmla="*/ 39 h 49"/>
                <a:gd name="T18" fmla="*/ 16 w 257"/>
                <a:gd name="T19" fmla="*/ 49 h 49"/>
                <a:gd name="T20" fmla="*/ 241 w 257"/>
                <a:gd name="T21" fmla="*/ 49 h 49"/>
                <a:gd name="T22" fmla="*/ 254 w 257"/>
                <a:gd name="T23" fmla="*/ 39 h 49"/>
                <a:gd name="T24" fmla="*/ 252 w 257"/>
                <a:gd name="T25"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49">
                  <a:moveTo>
                    <a:pt x="252" y="19"/>
                  </a:moveTo>
                  <a:cubicBezTo>
                    <a:pt x="244" y="7"/>
                    <a:pt x="244" y="7"/>
                    <a:pt x="244" y="7"/>
                  </a:cubicBezTo>
                  <a:cubicBezTo>
                    <a:pt x="241" y="3"/>
                    <a:pt x="237" y="0"/>
                    <a:pt x="233" y="0"/>
                  </a:cubicBezTo>
                  <a:cubicBezTo>
                    <a:pt x="231" y="0"/>
                    <a:pt x="231" y="0"/>
                    <a:pt x="231" y="0"/>
                  </a:cubicBezTo>
                  <a:cubicBezTo>
                    <a:pt x="26" y="0"/>
                    <a:pt x="26" y="0"/>
                    <a:pt x="26" y="0"/>
                  </a:cubicBezTo>
                  <a:cubicBezTo>
                    <a:pt x="24" y="0"/>
                    <a:pt x="24" y="0"/>
                    <a:pt x="24" y="0"/>
                  </a:cubicBezTo>
                  <a:cubicBezTo>
                    <a:pt x="20" y="0"/>
                    <a:pt x="16" y="3"/>
                    <a:pt x="13" y="7"/>
                  </a:cubicBezTo>
                  <a:cubicBezTo>
                    <a:pt x="5" y="19"/>
                    <a:pt x="5" y="19"/>
                    <a:pt x="5" y="19"/>
                  </a:cubicBezTo>
                  <a:cubicBezTo>
                    <a:pt x="1" y="25"/>
                    <a:pt x="0" y="33"/>
                    <a:pt x="3" y="39"/>
                  </a:cubicBezTo>
                  <a:cubicBezTo>
                    <a:pt x="6" y="45"/>
                    <a:pt x="11" y="49"/>
                    <a:pt x="16" y="49"/>
                  </a:cubicBezTo>
                  <a:cubicBezTo>
                    <a:pt x="241" y="49"/>
                    <a:pt x="241" y="49"/>
                    <a:pt x="241" y="49"/>
                  </a:cubicBezTo>
                  <a:cubicBezTo>
                    <a:pt x="246" y="49"/>
                    <a:pt x="251" y="45"/>
                    <a:pt x="254" y="39"/>
                  </a:cubicBezTo>
                  <a:cubicBezTo>
                    <a:pt x="257" y="33"/>
                    <a:pt x="256" y="25"/>
                    <a:pt x="252"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1" name="PA_淘宝店chenying0907 11"/>
          <p:cNvSpPr>
            <a:spLocks noChangeArrowheads="1"/>
          </p:cNvSpPr>
          <p:nvPr>
            <p:custDataLst>
              <p:tags r:id="rId17"/>
            </p:custDataLst>
          </p:nvPr>
        </p:nvSpPr>
        <p:spPr bwMode="auto">
          <a:xfrm>
            <a:off x="1415683" y="3183324"/>
            <a:ext cx="694758" cy="696618"/>
          </a:xfrm>
          <a:prstGeom prst="ellipse">
            <a:avLst/>
          </a:prstGeom>
          <a:solidFill>
            <a:srgbClr val="579B6C"/>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5" name="PA_淘宝店chenying0907 82"/>
          <p:cNvGrpSpPr/>
          <p:nvPr>
            <p:custDataLst>
              <p:tags r:id="rId18"/>
            </p:custDataLst>
          </p:nvPr>
        </p:nvGrpSpPr>
        <p:grpSpPr>
          <a:xfrm>
            <a:off x="1582909" y="3376691"/>
            <a:ext cx="357896" cy="314708"/>
            <a:chOff x="1582909" y="3524004"/>
            <a:chExt cx="357896" cy="314514"/>
          </a:xfrm>
          <a:solidFill>
            <a:schemeClr val="bg1"/>
          </a:solidFill>
        </p:grpSpPr>
        <p:sp>
          <p:nvSpPr>
            <p:cNvPr id="84" name="淘宝店chenying0907 37"/>
            <p:cNvSpPr>
              <a:spLocks noEditPoints="1"/>
            </p:cNvSpPr>
            <p:nvPr/>
          </p:nvSpPr>
          <p:spPr bwMode="auto">
            <a:xfrm>
              <a:off x="1582909" y="3585461"/>
              <a:ext cx="256673" cy="253057"/>
            </a:xfrm>
            <a:custGeom>
              <a:avLst/>
              <a:gdLst>
                <a:gd name="T0" fmla="*/ 176 w 205"/>
                <a:gd name="T1" fmla="*/ 154 h 203"/>
                <a:gd name="T2" fmla="*/ 172 w 205"/>
                <a:gd name="T3" fmla="*/ 149 h 203"/>
                <a:gd name="T4" fmla="*/ 167 w 205"/>
                <a:gd name="T5" fmla="*/ 123 h 203"/>
                <a:gd name="T6" fmla="*/ 167 w 205"/>
                <a:gd name="T7" fmla="*/ 123 h 203"/>
                <a:gd name="T8" fmla="*/ 186 w 205"/>
                <a:gd name="T9" fmla="*/ 105 h 203"/>
                <a:gd name="T10" fmla="*/ 193 w 205"/>
                <a:gd name="T11" fmla="*/ 104 h 203"/>
                <a:gd name="T12" fmla="*/ 204 w 205"/>
                <a:gd name="T13" fmla="*/ 88 h 203"/>
                <a:gd name="T14" fmla="*/ 202 w 205"/>
                <a:gd name="T15" fmla="*/ 74 h 203"/>
                <a:gd name="T16" fmla="*/ 185 w 205"/>
                <a:gd name="T17" fmla="*/ 64 h 203"/>
                <a:gd name="T18" fmla="*/ 178 w 205"/>
                <a:gd name="T19" fmla="*/ 65 h 203"/>
                <a:gd name="T20" fmla="*/ 153 w 205"/>
                <a:gd name="T21" fmla="*/ 57 h 203"/>
                <a:gd name="T22" fmla="*/ 153 w 205"/>
                <a:gd name="T23" fmla="*/ 57 h 203"/>
                <a:gd name="T24" fmla="*/ 148 w 205"/>
                <a:gd name="T25" fmla="*/ 31 h 203"/>
                <a:gd name="T26" fmla="*/ 150 w 205"/>
                <a:gd name="T27" fmla="*/ 25 h 203"/>
                <a:gd name="T28" fmla="*/ 142 w 205"/>
                <a:gd name="T29" fmla="*/ 7 h 203"/>
                <a:gd name="T30" fmla="*/ 135 w 205"/>
                <a:gd name="T31" fmla="*/ 4 h 203"/>
                <a:gd name="T32" fmla="*/ 129 w 205"/>
                <a:gd name="T33" fmla="*/ 2 h 203"/>
                <a:gd name="T34" fmla="*/ 111 w 205"/>
                <a:gd name="T35" fmla="*/ 12 h 203"/>
                <a:gd name="T36" fmla="*/ 109 w 205"/>
                <a:gd name="T37" fmla="*/ 18 h 203"/>
                <a:gd name="T38" fmla="*/ 89 w 205"/>
                <a:gd name="T39" fmla="*/ 35 h 203"/>
                <a:gd name="T40" fmla="*/ 89 w 205"/>
                <a:gd name="T41" fmla="*/ 35 h 203"/>
                <a:gd name="T42" fmla="*/ 64 w 205"/>
                <a:gd name="T43" fmla="*/ 27 h 203"/>
                <a:gd name="T44" fmla="*/ 60 w 205"/>
                <a:gd name="T45" fmla="*/ 22 h 203"/>
                <a:gd name="T46" fmla="*/ 40 w 205"/>
                <a:gd name="T47" fmla="*/ 20 h 203"/>
                <a:gd name="T48" fmla="*/ 30 w 205"/>
                <a:gd name="T49" fmla="*/ 29 h 203"/>
                <a:gd name="T50" fmla="*/ 29 w 205"/>
                <a:gd name="T51" fmla="*/ 49 h 203"/>
                <a:gd name="T52" fmla="*/ 34 w 205"/>
                <a:gd name="T53" fmla="*/ 54 h 203"/>
                <a:gd name="T54" fmla="*/ 39 w 205"/>
                <a:gd name="T55" fmla="*/ 80 h 203"/>
                <a:gd name="T56" fmla="*/ 19 w 205"/>
                <a:gd name="T57" fmla="*/ 98 h 203"/>
                <a:gd name="T58" fmla="*/ 13 w 205"/>
                <a:gd name="T59" fmla="*/ 99 h 203"/>
                <a:gd name="T60" fmla="*/ 1 w 205"/>
                <a:gd name="T61" fmla="*/ 115 h 203"/>
                <a:gd name="T62" fmla="*/ 4 w 205"/>
                <a:gd name="T63" fmla="*/ 128 h 203"/>
                <a:gd name="T64" fmla="*/ 21 w 205"/>
                <a:gd name="T65" fmla="*/ 139 h 203"/>
                <a:gd name="T66" fmla="*/ 27 w 205"/>
                <a:gd name="T67" fmla="*/ 137 h 203"/>
                <a:gd name="T68" fmla="*/ 52 w 205"/>
                <a:gd name="T69" fmla="*/ 146 h 203"/>
                <a:gd name="T70" fmla="*/ 52 w 205"/>
                <a:gd name="T71" fmla="*/ 146 h 203"/>
                <a:gd name="T72" fmla="*/ 57 w 205"/>
                <a:gd name="T73" fmla="*/ 172 h 203"/>
                <a:gd name="T74" fmla="*/ 55 w 205"/>
                <a:gd name="T75" fmla="*/ 178 h 203"/>
                <a:gd name="T76" fmla="*/ 64 w 205"/>
                <a:gd name="T77" fmla="*/ 196 h 203"/>
                <a:gd name="T78" fmla="*/ 70 w 205"/>
                <a:gd name="T79" fmla="*/ 199 h 203"/>
                <a:gd name="T80" fmla="*/ 77 w 205"/>
                <a:gd name="T81" fmla="*/ 201 h 203"/>
                <a:gd name="T82" fmla="*/ 94 w 205"/>
                <a:gd name="T83" fmla="*/ 191 h 203"/>
                <a:gd name="T84" fmla="*/ 96 w 205"/>
                <a:gd name="T85" fmla="*/ 185 h 203"/>
                <a:gd name="T86" fmla="*/ 116 w 205"/>
                <a:gd name="T87" fmla="*/ 167 h 203"/>
                <a:gd name="T88" fmla="*/ 116 w 205"/>
                <a:gd name="T89" fmla="*/ 167 h 203"/>
                <a:gd name="T90" fmla="*/ 141 w 205"/>
                <a:gd name="T91" fmla="*/ 176 h 203"/>
                <a:gd name="T92" fmla="*/ 146 w 205"/>
                <a:gd name="T93" fmla="*/ 181 h 203"/>
                <a:gd name="T94" fmla="*/ 165 w 205"/>
                <a:gd name="T95" fmla="*/ 183 h 203"/>
                <a:gd name="T96" fmla="*/ 176 w 205"/>
                <a:gd name="T97" fmla="*/ 174 h 203"/>
                <a:gd name="T98" fmla="*/ 176 w 205"/>
                <a:gd name="T99" fmla="*/ 154 h 203"/>
                <a:gd name="T100" fmla="*/ 92 w 205"/>
                <a:gd name="T101" fmla="*/ 134 h 203"/>
                <a:gd name="T102" fmla="*/ 70 w 205"/>
                <a:gd name="T103" fmla="*/ 90 h 203"/>
                <a:gd name="T104" fmla="*/ 114 w 205"/>
                <a:gd name="T105" fmla="*/ 69 h 203"/>
                <a:gd name="T106" fmla="*/ 135 w 205"/>
                <a:gd name="T107" fmla="*/ 112 h 203"/>
                <a:gd name="T108" fmla="*/ 92 w 205"/>
                <a:gd name="T109" fmla="*/ 134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5" h="203">
                  <a:moveTo>
                    <a:pt x="176" y="154"/>
                  </a:moveTo>
                  <a:cubicBezTo>
                    <a:pt x="172" y="149"/>
                    <a:pt x="172" y="149"/>
                    <a:pt x="172" y="149"/>
                  </a:cubicBezTo>
                  <a:cubicBezTo>
                    <a:pt x="165" y="142"/>
                    <a:pt x="163" y="132"/>
                    <a:pt x="167" y="123"/>
                  </a:cubicBezTo>
                  <a:cubicBezTo>
                    <a:pt x="167" y="123"/>
                    <a:pt x="167" y="123"/>
                    <a:pt x="167" y="123"/>
                  </a:cubicBezTo>
                  <a:cubicBezTo>
                    <a:pt x="170" y="114"/>
                    <a:pt x="177" y="107"/>
                    <a:pt x="186" y="105"/>
                  </a:cubicBezTo>
                  <a:cubicBezTo>
                    <a:pt x="193" y="104"/>
                    <a:pt x="193" y="104"/>
                    <a:pt x="193" y="104"/>
                  </a:cubicBezTo>
                  <a:cubicBezTo>
                    <a:pt x="200" y="102"/>
                    <a:pt x="205" y="95"/>
                    <a:pt x="204" y="88"/>
                  </a:cubicBezTo>
                  <a:cubicBezTo>
                    <a:pt x="204" y="83"/>
                    <a:pt x="203" y="79"/>
                    <a:pt x="202" y="74"/>
                  </a:cubicBezTo>
                  <a:cubicBezTo>
                    <a:pt x="200" y="67"/>
                    <a:pt x="192" y="63"/>
                    <a:pt x="185" y="64"/>
                  </a:cubicBezTo>
                  <a:cubicBezTo>
                    <a:pt x="178" y="65"/>
                    <a:pt x="178" y="65"/>
                    <a:pt x="178" y="65"/>
                  </a:cubicBezTo>
                  <a:cubicBezTo>
                    <a:pt x="169" y="67"/>
                    <a:pt x="159" y="64"/>
                    <a:pt x="153" y="57"/>
                  </a:cubicBezTo>
                  <a:cubicBezTo>
                    <a:pt x="153" y="57"/>
                    <a:pt x="153" y="57"/>
                    <a:pt x="153" y="57"/>
                  </a:cubicBezTo>
                  <a:cubicBezTo>
                    <a:pt x="147" y="50"/>
                    <a:pt x="145" y="40"/>
                    <a:pt x="148" y="31"/>
                  </a:cubicBezTo>
                  <a:cubicBezTo>
                    <a:pt x="150" y="25"/>
                    <a:pt x="150" y="25"/>
                    <a:pt x="150" y="25"/>
                  </a:cubicBezTo>
                  <a:cubicBezTo>
                    <a:pt x="152" y="17"/>
                    <a:pt x="149" y="9"/>
                    <a:pt x="142" y="7"/>
                  </a:cubicBezTo>
                  <a:cubicBezTo>
                    <a:pt x="140" y="6"/>
                    <a:pt x="138" y="5"/>
                    <a:pt x="135" y="4"/>
                  </a:cubicBezTo>
                  <a:cubicBezTo>
                    <a:pt x="133" y="3"/>
                    <a:pt x="131" y="3"/>
                    <a:pt x="129" y="2"/>
                  </a:cubicBezTo>
                  <a:cubicBezTo>
                    <a:pt x="121" y="0"/>
                    <a:pt x="114" y="4"/>
                    <a:pt x="111" y="12"/>
                  </a:cubicBezTo>
                  <a:cubicBezTo>
                    <a:pt x="109" y="18"/>
                    <a:pt x="109" y="18"/>
                    <a:pt x="109" y="18"/>
                  </a:cubicBezTo>
                  <a:cubicBezTo>
                    <a:pt x="106" y="27"/>
                    <a:pt x="99" y="34"/>
                    <a:pt x="89" y="35"/>
                  </a:cubicBezTo>
                  <a:cubicBezTo>
                    <a:pt x="89" y="35"/>
                    <a:pt x="89" y="35"/>
                    <a:pt x="89" y="35"/>
                  </a:cubicBezTo>
                  <a:cubicBezTo>
                    <a:pt x="80" y="37"/>
                    <a:pt x="70" y="34"/>
                    <a:pt x="64" y="27"/>
                  </a:cubicBezTo>
                  <a:cubicBezTo>
                    <a:pt x="60" y="22"/>
                    <a:pt x="60" y="22"/>
                    <a:pt x="60" y="22"/>
                  </a:cubicBezTo>
                  <a:cubicBezTo>
                    <a:pt x="55" y="16"/>
                    <a:pt x="46" y="16"/>
                    <a:pt x="40" y="20"/>
                  </a:cubicBezTo>
                  <a:cubicBezTo>
                    <a:pt x="37" y="23"/>
                    <a:pt x="33" y="26"/>
                    <a:pt x="30" y="29"/>
                  </a:cubicBezTo>
                  <a:cubicBezTo>
                    <a:pt x="25" y="35"/>
                    <a:pt x="24" y="43"/>
                    <a:pt x="29" y="49"/>
                  </a:cubicBezTo>
                  <a:cubicBezTo>
                    <a:pt x="34" y="54"/>
                    <a:pt x="34" y="54"/>
                    <a:pt x="34" y="54"/>
                  </a:cubicBezTo>
                  <a:cubicBezTo>
                    <a:pt x="40" y="61"/>
                    <a:pt x="42" y="71"/>
                    <a:pt x="39" y="80"/>
                  </a:cubicBezTo>
                  <a:cubicBezTo>
                    <a:pt x="36" y="89"/>
                    <a:pt x="28" y="96"/>
                    <a:pt x="19" y="98"/>
                  </a:cubicBezTo>
                  <a:cubicBezTo>
                    <a:pt x="13" y="99"/>
                    <a:pt x="13" y="99"/>
                    <a:pt x="13" y="99"/>
                  </a:cubicBezTo>
                  <a:cubicBezTo>
                    <a:pt x="5" y="100"/>
                    <a:pt x="0" y="107"/>
                    <a:pt x="1" y="115"/>
                  </a:cubicBezTo>
                  <a:cubicBezTo>
                    <a:pt x="2" y="119"/>
                    <a:pt x="3" y="124"/>
                    <a:pt x="4" y="128"/>
                  </a:cubicBezTo>
                  <a:cubicBezTo>
                    <a:pt x="6" y="136"/>
                    <a:pt x="13" y="140"/>
                    <a:pt x="21" y="139"/>
                  </a:cubicBezTo>
                  <a:cubicBezTo>
                    <a:pt x="27" y="137"/>
                    <a:pt x="27" y="137"/>
                    <a:pt x="27" y="137"/>
                  </a:cubicBezTo>
                  <a:cubicBezTo>
                    <a:pt x="36" y="136"/>
                    <a:pt x="46" y="139"/>
                    <a:pt x="52" y="146"/>
                  </a:cubicBezTo>
                  <a:cubicBezTo>
                    <a:pt x="52" y="146"/>
                    <a:pt x="52" y="146"/>
                    <a:pt x="52" y="146"/>
                  </a:cubicBezTo>
                  <a:cubicBezTo>
                    <a:pt x="58" y="153"/>
                    <a:pt x="61" y="163"/>
                    <a:pt x="57" y="172"/>
                  </a:cubicBezTo>
                  <a:cubicBezTo>
                    <a:pt x="55" y="178"/>
                    <a:pt x="55" y="178"/>
                    <a:pt x="55" y="178"/>
                  </a:cubicBezTo>
                  <a:cubicBezTo>
                    <a:pt x="53" y="185"/>
                    <a:pt x="57" y="193"/>
                    <a:pt x="64" y="196"/>
                  </a:cubicBezTo>
                  <a:cubicBezTo>
                    <a:pt x="66" y="197"/>
                    <a:pt x="68" y="198"/>
                    <a:pt x="70" y="199"/>
                  </a:cubicBezTo>
                  <a:cubicBezTo>
                    <a:pt x="72" y="199"/>
                    <a:pt x="74" y="200"/>
                    <a:pt x="77" y="201"/>
                  </a:cubicBezTo>
                  <a:cubicBezTo>
                    <a:pt x="84" y="203"/>
                    <a:pt x="92" y="198"/>
                    <a:pt x="94" y="191"/>
                  </a:cubicBezTo>
                  <a:cubicBezTo>
                    <a:pt x="96" y="185"/>
                    <a:pt x="96" y="185"/>
                    <a:pt x="96" y="185"/>
                  </a:cubicBezTo>
                  <a:cubicBezTo>
                    <a:pt x="99" y="176"/>
                    <a:pt x="107" y="169"/>
                    <a:pt x="116" y="167"/>
                  </a:cubicBezTo>
                  <a:cubicBezTo>
                    <a:pt x="116" y="167"/>
                    <a:pt x="116" y="167"/>
                    <a:pt x="116" y="167"/>
                  </a:cubicBezTo>
                  <a:cubicBezTo>
                    <a:pt x="125" y="166"/>
                    <a:pt x="135" y="169"/>
                    <a:pt x="141" y="176"/>
                  </a:cubicBezTo>
                  <a:cubicBezTo>
                    <a:pt x="146" y="181"/>
                    <a:pt x="146" y="181"/>
                    <a:pt x="146" y="181"/>
                  </a:cubicBezTo>
                  <a:cubicBezTo>
                    <a:pt x="151" y="186"/>
                    <a:pt x="159" y="187"/>
                    <a:pt x="165" y="183"/>
                  </a:cubicBezTo>
                  <a:cubicBezTo>
                    <a:pt x="169" y="180"/>
                    <a:pt x="172" y="177"/>
                    <a:pt x="176" y="174"/>
                  </a:cubicBezTo>
                  <a:cubicBezTo>
                    <a:pt x="181" y="168"/>
                    <a:pt x="181" y="160"/>
                    <a:pt x="176" y="154"/>
                  </a:cubicBezTo>
                  <a:close/>
                  <a:moveTo>
                    <a:pt x="92" y="134"/>
                  </a:moveTo>
                  <a:cubicBezTo>
                    <a:pt x="74" y="128"/>
                    <a:pt x="64" y="108"/>
                    <a:pt x="70" y="90"/>
                  </a:cubicBezTo>
                  <a:cubicBezTo>
                    <a:pt x="76" y="72"/>
                    <a:pt x="96" y="63"/>
                    <a:pt x="114" y="69"/>
                  </a:cubicBezTo>
                  <a:cubicBezTo>
                    <a:pt x="132" y="75"/>
                    <a:pt x="142" y="94"/>
                    <a:pt x="135" y="112"/>
                  </a:cubicBezTo>
                  <a:cubicBezTo>
                    <a:pt x="129" y="131"/>
                    <a:pt x="110" y="140"/>
                    <a:pt x="92" y="1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5" name="淘宝店chenying0907 38"/>
            <p:cNvSpPr>
              <a:spLocks noEditPoints="1"/>
            </p:cNvSpPr>
            <p:nvPr/>
          </p:nvSpPr>
          <p:spPr bwMode="auto">
            <a:xfrm>
              <a:off x="1790175" y="3524004"/>
              <a:ext cx="150630" cy="157859"/>
            </a:xfrm>
            <a:custGeom>
              <a:avLst/>
              <a:gdLst>
                <a:gd name="T0" fmla="*/ 113 w 120"/>
                <a:gd name="T1" fmla="*/ 81 h 127"/>
                <a:gd name="T2" fmla="*/ 110 w 120"/>
                <a:gd name="T3" fmla="*/ 79 h 127"/>
                <a:gd name="T4" fmla="*/ 102 w 120"/>
                <a:gd name="T5" fmla="*/ 65 h 127"/>
                <a:gd name="T6" fmla="*/ 102 w 120"/>
                <a:gd name="T7" fmla="*/ 65 h 127"/>
                <a:gd name="T8" fmla="*/ 111 w 120"/>
                <a:gd name="T9" fmla="*/ 51 h 127"/>
                <a:gd name="T10" fmla="*/ 114 w 120"/>
                <a:gd name="T11" fmla="*/ 49 h 127"/>
                <a:gd name="T12" fmla="*/ 118 w 120"/>
                <a:gd name="T13" fmla="*/ 37 h 127"/>
                <a:gd name="T14" fmla="*/ 114 w 120"/>
                <a:gd name="T15" fmla="*/ 30 h 127"/>
                <a:gd name="T16" fmla="*/ 102 w 120"/>
                <a:gd name="T17" fmla="*/ 27 h 127"/>
                <a:gd name="T18" fmla="*/ 99 w 120"/>
                <a:gd name="T19" fmla="*/ 29 h 127"/>
                <a:gd name="T20" fmla="*/ 82 w 120"/>
                <a:gd name="T21" fmla="*/ 28 h 127"/>
                <a:gd name="T22" fmla="*/ 82 w 120"/>
                <a:gd name="T23" fmla="*/ 28 h 127"/>
                <a:gd name="T24" fmla="*/ 75 w 120"/>
                <a:gd name="T25" fmla="*/ 13 h 127"/>
                <a:gd name="T26" fmla="*/ 75 w 120"/>
                <a:gd name="T27" fmla="*/ 9 h 127"/>
                <a:gd name="T28" fmla="*/ 67 w 120"/>
                <a:gd name="T29" fmla="*/ 0 h 127"/>
                <a:gd name="T30" fmla="*/ 63 w 120"/>
                <a:gd name="T31" fmla="*/ 0 h 127"/>
                <a:gd name="T32" fmla="*/ 58 w 120"/>
                <a:gd name="T33" fmla="*/ 0 h 127"/>
                <a:gd name="T34" fmla="*/ 50 w 120"/>
                <a:gd name="T35" fmla="*/ 8 h 127"/>
                <a:gd name="T36" fmla="*/ 49 w 120"/>
                <a:gd name="T37" fmla="*/ 12 h 127"/>
                <a:gd name="T38" fmla="*/ 41 w 120"/>
                <a:gd name="T39" fmla="*/ 26 h 127"/>
                <a:gd name="T40" fmla="*/ 41 w 120"/>
                <a:gd name="T41" fmla="*/ 26 h 127"/>
                <a:gd name="T42" fmla="*/ 24 w 120"/>
                <a:gd name="T43" fmla="*/ 26 h 127"/>
                <a:gd name="T44" fmla="*/ 21 w 120"/>
                <a:gd name="T45" fmla="*/ 24 h 127"/>
                <a:gd name="T46" fmla="*/ 9 w 120"/>
                <a:gd name="T47" fmla="*/ 26 h 127"/>
                <a:gd name="T48" fmla="*/ 4 w 120"/>
                <a:gd name="T49" fmla="*/ 33 h 127"/>
                <a:gd name="T50" fmla="*/ 7 w 120"/>
                <a:gd name="T51" fmla="*/ 45 h 127"/>
                <a:gd name="T52" fmla="*/ 11 w 120"/>
                <a:gd name="T53" fmla="*/ 47 h 127"/>
                <a:gd name="T54" fmla="*/ 19 w 120"/>
                <a:gd name="T55" fmla="*/ 62 h 127"/>
                <a:gd name="T56" fmla="*/ 10 w 120"/>
                <a:gd name="T57" fmla="*/ 76 h 127"/>
                <a:gd name="T58" fmla="*/ 6 w 120"/>
                <a:gd name="T59" fmla="*/ 77 h 127"/>
                <a:gd name="T60" fmla="*/ 2 w 120"/>
                <a:gd name="T61" fmla="*/ 89 h 127"/>
                <a:gd name="T62" fmla="*/ 6 w 120"/>
                <a:gd name="T63" fmla="*/ 97 h 127"/>
                <a:gd name="T64" fmla="*/ 18 w 120"/>
                <a:gd name="T65" fmla="*/ 100 h 127"/>
                <a:gd name="T66" fmla="*/ 22 w 120"/>
                <a:gd name="T67" fmla="*/ 98 h 127"/>
                <a:gd name="T68" fmla="*/ 38 w 120"/>
                <a:gd name="T69" fmla="*/ 98 h 127"/>
                <a:gd name="T70" fmla="*/ 38 w 120"/>
                <a:gd name="T71" fmla="*/ 98 h 127"/>
                <a:gd name="T72" fmla="*/ 46 w 120"/>
                <a:gd name="T73" fmla="*/ 113 h 127"/>
                <a:gd name="T74" fmla="*/ 46 w 120"/>
                <a:gd name="T75" fmla="*/ 117 h 127"/>
                <a:gd name="T76" fmla="*/ 54 w 120"/>
                <a:gd name="T77" fmla="*/ 126 h 127"/>
                <a:gd name="T78" fmla="*/ 58 w 120"/>
                <a:gd name="T79" fmla="*/ 127 h 127"/>
                <a:gd name="T80" fmla="*/ 62 w 120"/>
                <a:gd name="T81" fmla="*/ 127 h 127"/>
                <a:gd name="T82" fmla="*/ 71 w 120"/>
                <a:gd name="T83" fmla="*/ 118 h 127"/>
                <a:gd name="T84" fmla="*/ 71 w 120"/>
                <a:gd name="T85" fmla="*/ 114 h 127"/>
                <a:gd name="T86" fmla="*/ 80 w 120"/>
                <a:gd name="T87" fmla="*/ 100 h 127"/>
                <a:gd name="T88" fmla="*/ 80 w 120"/>
                <a:gd name="T89" fmla="*/ 100 h 127"/>
                <a:gd name="T90" fmla="*/ 96 w 120"/>
                <a:gd name="T91" fmla="*/ 101 h 127"/>
                <a:gd name="T92" fmla="*/ 100 w 120"/>
                <a:gd name="T93" fmla="*/ 103 h 127"/>
                <a:gd name="T94" fmla="*/ 112 w 120"/>
                <a:gd name="T95" fmla="*/ 100 h 127"/>
                <a:gd name="T96" fmla="*/ 116 w 120"/>
                <a:gd name="T97" fmla="*/ 93 h 127"/>
                <a:gd name="T98" fmla="*/ 113 w 120"/>
                <a:gd name="T99" fmla="*/ 81 h 127"/>
                <a:gd name="T100" fmla="*/ 60 w 120"/>
                <a:gd name="T101" fmla="*/ 81 h 127"/>
                <a:gd name="T102" fmla="*/ 42 w 120"/>
                <a:gd name="T103" fmla="*/ 63 h 127"/>
                <a:gd name="T104" fmla="*/ 61 w 120"/>
                <a:gd name="T105" fmla="*/ 45 h 127"/>
                <a:gd name="T106" fmla="*/ 78 w 120"/>
                <a:gd name="T107" fmla="*/ 64 h 127"/>
                <a:gd name="T108" fmla="*/ 60 w 120"/>
                <a:gd name="T109" fmla="*/ 8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 h="127">
                  <a:moveTo>
                    <a:pt x="113" y="81"/>
                  </a:moveTo>
                  <a:cubicBezTo>
                    <a:pt x="110" y="79"/>
                    <a:pt x="110" y="79"/>
                    <a:pt x="110" y="79"/>
                  </a:cubicBezTo>
                  <a:cubicBezTo>
                    <a:pt x="105" y="76"/>
                    <a:pt x="102" y="71"/>
                    <a:pt x="102" y="65"/>
                  </a:cubicBezTo>
                  <a:cubicBezTo>
                    <a:pt x="102" y="65"/>
                    <a:pt x="102" y="65"/>
                    <a:pt x="102" y="65"/>
                  </a:cubicBezTo>
                  <a:cubicBezTo>
                    <a:pt x="102" y="59"/>
                    <a:pt x="105" y="53"/>
                    <a:pt x="111" y="51"/>
                  </a:cubicBezTo>
                  <a:cubicBezTo>
                    <a:pt x="114" y="49"/>
                    <a:pt x="114" y="49"/>
                    <a:pt x="114" y="49"/>
                  </a:cubicBezTo>
                  <a:cubicBezTo>
                    <a:pt x="118" y="47"/>
                    <a:pt x="120" y="42"/>
                    <a:pt x="118" y="37"/>
                  </a:cubicBezTo>
                  <a:cubicBezTo>
                    <a:pt x="117" y="35"/>
                    <a:pt x="116" y="32"/>
                    <a:pt x="114" y="30"/>
                  </a:cubicBezTo>
                  <a:cubicBezTo>
                    <a:pt x="112" y="26"/>
                    <a:pt x="107" y="24"/>
                    <a:pt x="102" y="27"/>
                  </a:cubicBezTo>
                  <a:cubicBezTo>
                    <a:pt x="99" y="29"/>
                    <a:pt x="99" y="29"/>
                    <a:pt x="99" y="29"/>
                  </a:cubicBezTo>
                  <a:cubicBezTo>
                    <a:pt x="94" y="31"/>
                    <a:pt x="87" y="31"/>
                    <a:pt x="82" y="28"/>
                  </a:cubicBezTo>
                  <a:cubicBezTo>
                    <a:pt x="82" y="28"/>
                    <a:pt x="82" y="28"/>
                    <a:pt x="82" y="28"/>
                  </a:cubicBezTo>
                  <a:cubicBezTo>
                    <a:pt x="77" y="25"/>
                    <a:pt x="74" y="19"/>
                    <a:pt x="75" y="13"/>
                  </a:cubicBezTo>
                  <a:cubicBezTo>
                    <a:pt x="75" y="9"/>
                    <a:pt x="75" y="9"/>
                    <a:pt x="75" y="9"/>
                  </a:cubicBezTo>
                  <a:cubicBezTo>
                    <a:pt x="75" y="5"/>
                    <a:pt x="71" y="1"/>
                    <a:pt x="67" y="0"/>
                  </a:cubicBezTo>
                  <a:cubicBezTo>
                    <a:pt x="65" y="0"/>
                    <a:pt x="64" y="0"/>
                    <a:pt x="63" y="0"/>
                  </a:cubicBezTo>
                  <a:cubicBezTo>
                    <a:pt x="61" y="0"/>
                    <a:pt x="60" y="0"/>
                    <a:pt x="58" y="0"/>
                  </a:cubicBezTo>
                  <a:cubicBezTo>
                    <a:pt x="54" y="0"/>
                    <a:pt x="50" y="4"/>
                    <a:pt x="50" y="8"/>
                  </a:cubicBezTo>
                  <a:cubicBezTo>
                    <a:pt x="49" y="12"/>
                    <a:pt x="49" y="12"/>
                    <a:pt x="49" y="12"/>
                  </a:cubicBezTo>
                  <a:cubicBezTo>
                    <a:pt x="49" y="18"/>
                    <a:pt x="46" y="24"/>
                    <a:pt x="41" y="26"/>
                  </a:cubicBezTo>
                  <a:cubicBezTo>
                    <a:pt x="41" y="26"/>
                    <a:pt x="41" y="26"/>
                    <a:pt x="41" y="26"/>
                  </a:cubicBezTo>
                  <a:cubicBezTo>
                    <a:pt x="36" y="29"/>
                    <a:pt x="29" y="29"/>
                    <a:pt x="24" y="26"/>
                  </a:cubicBezTo>
                  <a:cubicBezTo>
                    <a:pt x="21" y="24"/>
                    <a:pt x="21" y="24"/>
                    <a:pt x="21" y="24"/>
                  </a:cubicBezTo>
                  <a:cubicBezTo>
                    <a:pt x="17" y="21"/>
                    <a:pt x="12" y="22"/>
                    <a:pt x="9" y="26"/>
                  </a:cubicBezTo>
                  <a:cubicBezTo>
                    <a:pt x="7" y="28"/>
                    <a:pt x="6" y="31"/>
                    <a:pt x="4" y="33"/>
                  </a:cubicBezTo>
                  <a:cubicBezTo>
                    <a:pt x="2" y="37"/>
                    <a:pt x="4" y="42"/>
                    <a:pt x="7" y="45"/>
                  </a:cubicBezTo>
                  <a:cubicBezTo>
                    <a:pt x="11" y="47"/>
                    <a:pt x="11" y="47"/>
                    <a:pt x="11" y="47"/>
                  </a:cubicBezTo>
                  <a:cubicBezTo>
                    <a:pt x="16" y="50"/>
                    <a:pt x="19" y="56"/>
                    <a:pt x="19" y="62"/>
                  </a:cubicBezTo>
                  <a:cubicBezTo>
                    <a:pt x="18" y="68"/>
                    <a:pt x="15" y="73"/>
                    <a:pt x="10" y="76"/>
                  </a:cubicBezTo>
                  <a:cubicBezTo>
                    <a:pt x="6" y="77"/>
                    <a:pt x="6" y="77"/>
                    <a:pt x="6" y="77"/>
                  </a:cubicBezTo>
                  <a:cubicBezTo>
                    <a:pt x="2" y="80"/>
                    <a:pt x="0" y="85"/>
                    <a:pt x="2" y="89"/>
                  </a:cubicBezTo>
                  <a:cubicBezTo>
                    <a:pt x="4" y="92"/>
                    <a:pt x="5" y="94"/>
                    <a:pt x="6" y="97"/>
                  </a:cubicBezTo>
                  <a:cubicBezTo>
                    <a:pt x="9" y="100"/>
                    <a:pt x="14" y="102"/>
                    <a:pt x="18" y="100"/>
                  </a:cubicBezTo>
                  <a:cubicBezTo>
                    <a:pt x="22" y="98"/>
                    <a:pt x="22" y="98"/>
                    <a:pt x="22" y="98"/>
                  </a:cubicBezTo>
                  <a:cubicBezTo>
                    <a:pt x="27" y="95"/>
                    <a:pt x="33" y="95"/>
                    <a:pt x="38" y="98"/>
                  </a:cubicBezTo>
                  <a:cubicBezTo>
                    <a:pt x="38" y="98"/>
                    <a:pt x="38" y="98"/>
                    <a:pt x="38" y="98"/>
                  </a:cubicBezTo>
                  <a:cubicBezTo>
                    <a:pt x="43" y="102"/>
                    <a:pt x="46" y="107"/>
                    <a:pt x="46" y="113"/>
                  </a:cubicBezTo>
                  <a:cubicBezTo>
                    <a:pt x="46" y="117"/>
                    <a:pt x="46" y="117"/>
                    <a:pt x="46" y="117"/>
                  </a:cubicBezTo>
                  <a:cubicBezTo>
                    <a:pt x="46" y="122"/>
                    <a:pt x="49" y="126"/>
                    <a:pt x="54" y="126"/>
                  </a:cubicBezTo>
                  <a:cubicBezTo>
                    <a:pt x="55" y="126"/>
                    <a:pt x="56" y="126"/>
                    <a:pt x="58" y="127"/>
                  </a:cubicBezTo>
                  <a:cubicBezTo>
                    <a:pt x="59" y="127"/>
                    <a:pt x="61" y="127"/>
                    <a:pt x="62" y="127"/>
                  </a:cubicBezTo>
                  <a:cubicBezTo>
                    <a:pt x="67" y="126"/>
                    <a:pt x="71" y="123"/>
                    <a:pt x="71" y="118"/>
                  </a:cubicBezTo>
                  <a:cubicBezTo>
                    <a:pt x="71" y="114"/>
                    <a:pt x="71" y="114"/>
                    <a:pt x="71" y="114"/>
                  </a:cubicBezTo>
                  <a:cubicBezTo>
                    <a:pt x="71" y="108"/>
                    <a:pt x="75" y="103"/>
                    <a:pt x="80" y="100"/>
                  </a:cubicBezTo>
                  <a:cubicBezTo>
                    <a:pt x="80" y="100"/>
                    <a:pt x="80" y="100"/>
                    <a:pt x="80" y="100"/>
                  </a:cubicBezTo>
                  <a:cubicBezTo>
                    <a:pt x="85" y="97"/>
                    <a:pt x="91" y="97"/>
                    <a:pt x="96" y="101"/>
                  </a:cubicBezTo>
                  <a:cubicBezTo>
                    <a:pt x="100" y="103"/>
                    <a:pt x="100" y="103"/>
                    <a:pt x="100" y="103"/>
                  </a:cubicBezTo>
                  <a:cubicBezTo>
                    <a:pt x="104" y="105"/>
                    <a:pt x="109" y="104"/>
                    <a:pt x="112" y="100"/>
                  </a:cubicBezTo>
                  <a:cubicBezTo>
                    <a:pt x="113" y="98"/>
                    <a:pt x="115" y="96"/>
                    <a:pt x="116" y="93"/>
                  </a:cubicBezTo>
                  <a:cubicBezTo>
                    <a:pt x="118" y="89"/>
                    <a:pt x="117" y="84"/>
                    <a:pt x="113" y="81"/>
                  </a:cubicBezTo>
                  <a:close/>
                  <a:moveTo>
                    <a:pt x="60" y="81"/>
                  </a:moveTo>
                  <a:cubicBezTo>
                    <a:pt x="50" y="81"/>
                    <a:pt x="42" y="72"/>
                    <a:pt x="42" y="63"/>
                  </a:cubicBezTo>
                  <a:cubicBezTo>
                    <a:pt x="43" y="53"/>
                    <a:pt x="51" y="45"/>
                    <a:pt x="61" y="45"/>
                  </a:cubicBezTo>
                  <a:cubicBezTo>
                    <a:pt x="71" y="46"/>
                    <a:pt x="79" y="54"/>
                    <a:pt x="78" y="64"/>
                  </a:cubicBezTo>
                  <a:cubicBezTo>
                    <a:pt x="78" y="74"/>
                    <a:pt x="69" y="81"/>
                    <a:pt x="60"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7" name="PA_淘宝店chenying0907 11"/>
          <p:cNvSpPr>
            <a:spLocks noChangeArrowheads="1"/>
          </p:cNvSpPr>
          <p:nvPr>
            <p:custDataLst>
              <p:tags r:id="rId19"/>
            </p:custDataLst>
          </p:nvPr>
        </p:nvSpPr>
        <p:spPr bwMode="auto">
          <a:xfrm>
            <a:off x="7034161" y="3183324"/>
            <a:ext cx="694758" cy="696618"/>
          </a:xfrm>
          <a:prstGeom prst="ellipse">
            <a:avLst/>
          </a:prstGeom>
          <a:solidFill>
            <a:srgbClr val="579B6C"/>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6" name="PA_淘宝店chenying0907 88"/>
          <p:cNvGrpSpPr/>
          <p:nvPr>
            <p:custDataLst>
              <p:tags r:id="rId20"/>
            </p:custDataLst>
          </p:nvPr>
        </p:nvGrpSpPr>
        <p:grpSpPr>
          <a:xfrm>
            <a:off x="7197170" y="3364632"/>
            <a:ext cx="367536" cy="309886"/>
            <a:chOff x="7197170" y="3511953"/>
            <a:chExt cx="367536" cy="309694"/>
          </a:xfrm>
          <a:solidFill>
            <a:schemeClr val="bg1"/>
          </a:solidFill>
        </p:grpSpPr>
        <p:sp>
          <p:nvSpPr>
            <p:cNvPr id="90" name="淘宝店chenying0907 40"/>
            <p:cNvSpPr/>
            <p:nvPr/>
          </p:nvSpPr>
          <p:spPr bwMode="auto">
            <a:xfrm>
              <a:off x="7236936" y="3633662"/>
              <a:ext cx="289209" cy="93993"/>
            </a:xfrm>
            <a:custGeom>
              <a:avLst/>
              <a:gdLst>
                <a:gd name="T0" fmla="*/ 4 w 232"/>
                <a:gd name="T1" fmla="*/ 75 h 75"/>
                <a:gd name="T2" fmla="*/ 5 w 232"/>
                <a:gd name="T3" fmla="*/ 75 h 75"/>
                <a:gd name="T4" fmla="*/ 10 w 232"/>
                <a:gd name="T5" fmla="*/ 70 h 75"/>
                <a:gd name="T6" fmla="*/ 10 w 232"/>
                <a:gd name="T7" fmla="*/ 61 h 75"/>
                <a:gd name="T8" fmla="*/ 29 w 232"/>
                <a:gd name="T9" fmla="*/ 42 h 75"/>
                <a:gd name="T10" fmla="*/ 103 w 232"/>
                <a:gd name="T11" fmla="*/ 42 h 75"/>
                <a:gd name="T12" fmla="*/ 111 w 232"/>
                <a:gd name="T13" fmla="*/ 50 h 75"/>
                <a:gd name="T14" fmla="*/ 111 w 232"/>
                <a:gd name="T15" fmla="*/ 70 h 75"/>
                <a:gd name="T16" fmla="*/ 115 w 232"/>
                <a:gd name="T17" fmla="*/ 75 h 75"/>
                <a:gd name="T18" fmla="*/ 116 w 232"/>
                <a:gd name="T19" fmla="*/ 75 h 75"/>
                <a:gd name="T20" fmla="*/ 121 w 232"/>
                <a:gd name="T21" fmla="*/ 70 h 75"/>
                <a:gd name="T22" fmla="*/ 121 w 232"/>
                <a:gd name="T23" fmla="*/ 50 h 75"/>
                <a:gd name="T24" fmla="*/ 129 w 232"/>
                <a:gd name="T25" fmla="*/ 42 h 75"/>
                <a:gd name="T26" fmla="*/ 202 w 232"/>
                <a:gd name="T27" fmla="*/ 42 h 75"/>
                <a:gd name="T28" fmla="*/ 222 w 232"/>
                <a:gd name="T29" fmla="*/ 61 h 75"/>
                <a:gd name="T30" fmla="*/ 222 w 232"/>
                <a:gd name="T31" fmla="*/ 70 h 75"/>
                <a:gd name="T32" fmla="*/ 227 w 232"/>
                <a:gd name="T33" fmla="*/ 75 h 75"/>
                <a:gd name="T34" fmla="*/ 228 w 232"/>
                <a:gd name="T35" fmla="*/ 75 h 75"/>
                <a:gd name="T36" fmla="*/ 232 w 232"/>
                <a:gd name="T37" fmla="*/ 70 h 75"/>
                <a:gd name="T38" fmla="*/ 232 w 232"/>
                <a:gd name="T39" fmla="*/ 61 h 75"/>
                <a:gd name="T40" fmla="*/ 202 w 232"/>
                <a:gd name="T41" fmla="*/ 32 h 75"/>
                <a:gd name="T42" fmla="*/ 129 w 232"/>
                <a:gd name="T43" fmla="*/ 32 h 75"/>
                <a:gd name="T44" fmla="*/ 121 w 232"/>
                <a:gd name="T45" fmla="*/ 24 h 75"/>
                <a:gd name="T46" fmla="*/ 121 w 232"/>
                <a:gd name="T47" fmla="*/ 5 h 75"/>
                <a:gd name="T48" fmla="*/ 116 w 232"/>
                <a:gd name="T49" fmla="*/ 0 h 75"/>
                <a:gd name="T50" fmla="*/ 115 w 232"/>
                <a:gd name="T51" fmla="*/ 0 h 75"/>
                <a:gd name="T52" fmla="*/ 111 w 232"/>
                <a:gd name="T53" fmla="*/ 5 h 75"/>
                <a:gd name="T54" fmla="*/ 111 w 232"/>
                <a:gd name="T55" fmla="*/ 24 h 75"/>
                <a:gd name="T56" fmla="*/ 103 w 232"/>
                <a:gd name="T57" fmla="*/ 32 h 75"/>
                <a:gd name="T58" fmla="*/ 29 w 232"/>
                <a:gd name="T59" fmla="*/ 32 h 75"/>
                <a:gd name="T60" fmla="*/ 0 w 232"/>
                <a:gd name="T61" fmla="*/ 61 h 75"/>
                <a:gd name="T62" fmla="*/ 0 w 232"/>
                <a:gd name="T63" fmla="*/ 70 h 75"/>
                <a:gd name="T64" fmla="*/ 4 w 232"/>
                <a:gd name="T65"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75">
                  <a:moveTo>
                    <a:pt x="4" y="75"/>
                  </a:moveTo>
                  <a:cubicBezTo>
                    <a:pt x="5" y="75"/>
                    <a:pt x="5" y="75"/>
                    <a:pt x="5" y="75"/>
                  </a:cubicBezTo>
                  <a:cubicBezTo>
                    <a:pt x="8" y="75"/>
                    <a:pt x="10" y="73"/>
                    <a:pt x="10" y="70"/>
                  </a:cubicBezTo>
                  <a:cubicBezTo>
                    <a:pt x="10" y="61"/>
                    <a:pt x="10" y="61"/>
                    <a:pt x="10" y="61"/>
                  </a:cubicBezTo>
                  <a:cubicBezTo>
                    <a:pt x="10" y="50"/>
                    <a:pt x="19" y="42"/>
                    <a:pt x="29" y="42"/>
                  </a:cubicBezTo>
                  <a:cubicBezTo>
                    <a:pt x="103" y="42"/>
                    <a:pt x="103" y="42"/>
                    <a:pt x="103" y="42"/>
                  </a:cubicBezTo>
                  <a:cubicBezTo>
                    <a:pt x="107" y="42"/>
                    <a:pt x="111" y="45"/>
                    <a:pt x="111" y="50"/>
                  </a:cubicBezTo>
                  <a:cubicBezTo>
                    <a:pt x="111" y="70"/>
                    <a:pt x="111" y="70"/>
                    <a:pt x="111" y="70"/>
                  </a:cubicBezTo>
                  <a:cubicBezTo>
                    <a:pt x="111" y="73"/>
                    <a:pt x="113" y="75"/>
                    <a:pt x="115" y="75"/>
                  </a:cubicBezTo>
                  <a:cubicBezTo>
                    <a:pt x="116" y="75"/>
                    <a:pt x="116" y="75"/>
                    <a:pt x="116" y="75"/>
                  </a:cubicBezTo>
                  <a:cubicBezTo>
                    <a:pt x="119" y="75"/>
                    <a:pt x="121" y="73"/>
                    <a:pt x="121" y="70"/>
                  </a:cubicBezTo>
                  <a:cubicBezTo>
                    <a:pt x="121" y="50"/>
                    <a:pt x="121" y="50"/>
                    <a:pt x="121" y="50"/>
                  </a:cubicBezTo>
                  <a:cubicBezTo>
                    <a:pt x="121" y="45"/>
                    <a:pt x="125" y="42"/>
                    <a:pt x="129" y="42"/>
                  </a:cubicBezTo>
                  <a:cubicBezTo>
                    <a:pt x="202" y="42"/>
                    <a:pt x="202" y="42"/>
                    <a:pt x="202" y="42"/>
                  </a:cubicBezTo>
                  <a:cubicBezTo>
                    <a:pt x="213" y="42"/>
                    <a:pt x="222" y="50"/>
                    <a:pt x="222" y="61"/>
                  </a:cubicBezTo>
                  <a:cubicBezTo>
                    <a:pt x="222" y="70"/>
                    <a:pt x="222" y="70"/>
                    <a:pt x="222" y="70"/>
                  </a:cubicBezTo>
                  <a:cubicBezTo>
                    <a:pt x="222" y="73"/>
                    <a:pt x="224" y="75"/>
                    <a:pt x="227" y="75"/>
                  </a:cubicBezTo>
                  <a:cubicBezTo>
                    <a:pt x="228" y="75"/>
                    <a:pt x="228" y="75"/>
                    <a:pt x="228" y="75"/>
                  </a:cubicBezTo>
                  <a:cubicBezTo>
                    <a:pt x="230" y="75"/>
                    <a:pt x="232" y="73"/>
                    <a:pt x="232" y="70"/>
                  </a:cubicBezTo>
                  <a:cubicBezTo>
                    <a:pt x="232" y="61"/>
                    <a:pt x="232" y="61"/>
                    <a:pt x="232" y="61"/>
                  </a:cubicBezTo>
                  <a:cubicBezTo>
                    <a:pt x="232" y="45"/>
                    <a:pt x="219" y="32"/>
                    <a:pt x="202" y="32"/>
                  </a:cubicBezTo>
                  <a:cubicBezTo>
                    <a:pt x="129" y="32"/>
                    <a:pt x="129" y="32"/>
                    <a:pt x="129" y="32"/>
                  </a:cubicBezTo>
                  <a:cubicBezTo>
                    <a:pt x="125" y="32"/>
                    <a:pt x="121" y="28"/>
                    <a:pt x="121" y="24"/>
                  </a:cubicBezTo>
                  <a:cubicBezTo>
                    <a:pt x="121" y="5"/>
                    <a:pt x="121" y="5"/>
                    <a:pt x="121" y="5"/>
                  </a:cubicBezTo>
                  <a:cubicBezTo>
                    <a:pt x="121" y="2"/>
                    <a:pt x="119" y="0"/>
                    <a:pt x="116" y="0"/>
                  </a:cubicBezTo>
                  <a:cubicBezTo>
                    <a:pt x="115" y="0"/>
                    <a:pt x="115" y="0"/>
                    <a:pt x="115" y="0"/>
                  </a:cubicBezTo>
                  <a:cubicBezTo>
                    <a:pt x="113" y="0"/>
                    <a:pt x="111" y="2"/>
                    <a:pt x="111" y="5"/>
                  </a:cubicBezTo>
                  <a:cubicBezTo>
                    <a:pt x="111" y="24"/>
                    <a:pt x="111" y="24"/>
                    <a:pt x="111" y="24"/>
                  </a:cubicBezTo>
                  <a:cubicBezTo>
                    <a:pt x="111" y="28"/>
                    <a:pt x="107" y="32"/>
                    <a:pt x="103" y="32"/>
                  </a:cubicBezTo>
                  <a:cubicBezTo>
                    <a:pt x="29" y="32"/>
                    <a:pt x="29" y="32"/>
                    <a:pt x="29" y="32"/>
                  </a:cubicBezTo>
                  <a:cubicBezTo>
                    <a:pt x="13" y="32"/>
                    <a:pt x="0" y="45"/>
                    <a:pt x="0" y="61"/>
                  </a:cubicBezTo>
                  <a:cubicBezTo>
                    <a:pt x="0" y="70"/>
                    <a:pt x="0" y="70"/>
                    <a:pt x="0" y="70"/>
                  </a:cubicBezTo>
                  <a:cubicBezTo>
                    <a:pt x="0" y="73"/>
                    <a:pt x="2" y="75"/>
                    <a:pt x="4" y="7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1" name="淘宝店chenying0907 41"/>
            <p:cNvSpPr/>
            <p:nvPr/>
          </p:nvSpPr>
          <p:spPr bwMode="auto">
            <a:xfrm>
              <a:off x="7321288" y="3511953"/>
              <a:ext cx="120504" cy="109658"/>
            </a:xfrm>
            <a:custGeom>
              <a:avLst/>
              <a:gdLst>
                <a:gd name="T0" fmla="*/ 20 w 96"/>
                <a:gd name="T1" fmla="*/ 87 h 87"/>
                <a:gd name="T2" fmla="*/ 43 w 96"/>
                <a:gd name="T3" fmla="*/ 87 h 87"/>
                <a:gd name="T4" fmla="*/ 53 w 96"/>
                <a:gd name="T5" fmla="*/ 87 h 87"/>
                <a:gd name="T6" fmla="*/ 76 w 96"/>
                <a:gd name="T7" fmla="*/ 87 h 87"/>
                <a:gd name="T8" fmla="*/ 96 w 96"/>
                <a:gd name="T9" fmla="*/ 67 h 87"/>
                <a:gd name="T10" fmla="*/ 96 w 96"/>
                <a:gd name="T11" fmla="*/ 19 h 87"/>
                <a:gd name="T12" fmla="*/ 76 w 96"/>
                <a:gd name="T13" fmla="*/ 0 h 87"/>
                <a:gd name="T14" fmla="*/ 20 w 96"/>
                <a:gd name="T15" fmla="*/ 0 h 87"/>
                <a:gd name="T16" fmla="*/ 0 w 96"/>
                <a:gd name="T17" fmla="*/ 19 h 87"/>
                <a:gd name="T18" fmla="*/ 0 w 96"/>
                <a:gd name="T19" fmla="*/ 67 h 87"/>
                <a:gd name="T20" fmla="*/ 20 w 96"/>
                <a:gd name="T21"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87">
                  <a:moveTo>
                    <a:pt x="20" y="87"/>
                  </a:moveTo>
                  <a:cubicBezTo>
                    <a:pt x="43" y="87"/>
                    <a:pt x="43" y="87"/>
                    <a:pt x="43" y="87"/>
                  </a:cubicBezTo>
                  <a:cubicBezTo>
                    <a:pt x="53" y="87"/>
                    <a:pt x="53" y="87"/>
                    <a:pt x="53" y="87"/>
                  </a:cubicBezTo>
                  <a:cubicBezTo>
                    <a:pt x="76" y="87"/>
                    <a:pt x="76" y="87"/>
                    <a:pt x="76" y="87"/>
                  </a:cubicBezTo>
                  <a:cubicBezTo>
                    <a:pt x="87" y="87"/>
                    <a:pt x="96" y="78"/>
                    <a:pt x="96" y="67"/>
                  </a:cubicBezTo>
                  <a:cubicBezTo>
                    <a:pt x="96" y="19"/>
                    <a:pt x="96" y="19"/>
                    <a:pt x="96" y="19"/>
                  </a:cubicBezTo>
                  <a:cubicBezTo>
                    <a:pt x="96" y="9"/>
                    <a:pt x="87" y="0"/>
                    <a:pt x="76" y="0"/>
                  </a:cubicBezTo>
                  <a:cubicBezTo>
                    <a:pt x="20" y="0"/>
                    <a:pt x="20" y="0"/>
                    <a:pt x="20" y="0"/>
                  </a:cubicBezTo>
                  <a:cubicBezTo>
                    <a:pt x="9" y="0"/>
                    <a:pt x="0" y="9"/>
                    <a:pt x="0" y="19"/>
                  </a:cubicBezTo>
                  <a:cubicBezTo>
                    <a:pt x="0" y="67"/>
                    <a:pt x="0" y="67"/>
                    <a:pt x="0" y="67"/>
                  </a:cubicBezTo>
                  <a:cubicBezTo>
                    <a:pt x="0" y="78"/>
                    <a:pt x="9" y="87"/>
                    <a:pt x="2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2" name="淘宝店chenying0907 42"/>
            <p:cNvSpPr/>
            <p:nvPr/>
          </p:nvSpPr>
          <p:spPr bwMode="auto">
            <a:xfrm>
              <a:off x="7197170" y="3740910"/>
              <a:ext cx="89173" cy="80737"/>
            </a:xfrm>
            <a:custGeom>
              <a:avLst/>
              <a:gdLst>
                <a:gd name="T0" fmla="*/ 57 w 71"/>
                <a:gd name="T1" fmla="*/ 0 h 64"/>
                <a:gd name="T2" fmla="*/ 15 w 71"/>
                <a:gd name="T3" fmla="*/ 0 h 64"/>
                <a:gd name="T4" fmla="*/ 0 w 71"/>
                <a:gd name="T5" fmla="*/ 14 h 64"/>
                <a:gd name="T6" fmla="*/ 0 w 71"/>
                <a:gd name="T7" fmla="*/ 50 h 64"/>
                <a:gd name="T8" fmla="*/ 15 w 71"/>
                <a:gd name="T9" fmla="*/ 64 h 64"/>
                <a:gd name="T10" fmla="*/ 57 w 71"/>
                <a:gd name="T11" fmla="*/ 64 h 64"/>
                <a:gd name="T12" fmla="*/ 71 w 71"/>
                <a:gd name="T13" fmla="*/ 50 h 64"/>
                <a:gd name="T14" fmla="*/ 71 w 71"/>
                <a:gd name="T15" fmla="*/ 14 h 64"/>
                <a:gd name="T16" fmla="*/ 57 w 71"/>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4">
                  <a:moveTo>
                    <a:pt x="57" y="0"/>
                  </a:moveTo>
                  <a:cubicBezTo>
                    <a:pt x="15" y="0"/>
                    <a:pt x="15" y="0"/>
                    <a:pt x="15" y="0"/>
                  </a:cubicBezTo>
                  <a:cubicBezTo>
                    <a:pt x="7" y="0"/>
                    <a:pt x="0" y="6"/>
                    <a:pt x="0" y="14"/>
                  </a:cubicBezTo>
                  <a:cubicBezTo>
                    <a:pt x="0" y="50"/>
                    <a:pt x="0" y="50"/>
                    <a:pt x="0" y="50"/>
                  </a:cubicBezTo>
                  <a:cubicBezTo>
                    <a:pt x="0" y="58"/>
                    <a:pt x="7" y="64"/>
                    <a:pt x="15" y="64"/>
                  </a:cubicBezTo>
                  <a:cubicBezTo>
                    <a:pt x="57" y="64"/>
                    <a:pt x="57" y="64"/>
                    <a:pt x="57" y="64"/>
                  </a:cubicBezTo>
                  <a:cubicBezTo>
                    <a:pt x="65" y="64"/>
                    <a:pt x="71" y="58"/>
                    <a:pt x="71" y="50"/>
                  </a:cubicBezTo>
                  <a:cubicBezTo>
                    <a:pt x="71" y="14"/>
                    <a:pt x="71" y="14"/>
                    <a:pt x="71" y="14"/>
                  </a:cubicBezTo>
                  <a:cubicBezTo>
                    <a:pt x="71" y="6"/>
                    <a:pt x="65" y="0"/>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3" name="淘宝店chenying0907 43"/>
            <p:cNvSpPr/>
            <p:nvPr/>
          </p:nvSpPr>
          <p:spPr bwMode="auto">
            <a:xfrm>
              <a:off x="7335748" y="3740910"/>
              <a:ext cx="89173" cy="80737"/>
            </a:xfrm>
            <a:custGeom>
              <a:avLst/>
              <a:gdLst>
                <a:gd name="T0" fmla="*/ 57 w 71"/>
                <a:gd name="T1" fmla="*/ 0 h 64"/>
                <a:gd name="T2" fmla="*/ 15 w 71"/>
                <a:gd name="T3" fmla="*/ 0 h 64"/>
                <a:gd name="T4" fmla="*/ 0 w 71"/>
                <a:gd name="T5" fmla="*/ 14 h 64"/>
                <a:gd name="T6" fmla="*/ 0 w 71"/>
                <a:gd name="T7" fmla="*/ 50 h 64"/>
                <a:gd name="T8" fmla="*/ 15 w 71"/>
                <a:gd name="T9" fmla="*/ 64 h 64"/>
                <a:gd name="T10" fmla="*/ 57 w 71"/>
                <a:gd name="T11" fmla="*/ 64 h 64"/>
                <a:gd name="T12" fmla="*/ 71 w 71"/>
                <a:gd name="T13" fmla="*/ 50 h 64"/>
                <a:gd name="T14" fmla="*/ 71 w 71"/>
                <a:gd name="T15" fmla="*/ 14 h 64"/>
                <a:gd name="T16" fmla="*/ 57 w 71"/>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4">
                  <a:moveTo>
                    <a:pt x="57" y="0"/>
                  </a:moveTo>
                  <a:cubicBezTo>
                    <a:pt x="15" y="0"/>
                    <a:pt x="15" y="0"/>
                    <a:pt x="15" y="0"/>
                  </a:cubicBezTo>
                  <a:cubicBezTo>
                    <a:pt x="7" y="0"/>
                    <a:pt x="0" y="6"/>
                    <a:pt x="0" y="14"/>
                  </a:cubicBezTo>
                  <a:cubicBezTo>
                    <a:pt x="0" y="50"/>
                    <a:pt x="0" y="50"/>
                    <a:pt x="0" y="50"/>
                  </a:cubicBezTo>
                  <a:cubicBezTo>
                    <a:pt x="0" y="58"/>
                    <a:pt x="7" y="64"/>
                    <a:pt x="15" y="64"/>
                  </a:cubicBezTo>
                  <a:cubicBezTo>
                    <a:pt x="57" y="64"/>
                    <a:pt x="57" y="64"/>
                    <a:pt x="57" y="64"/>
                  </a:cubicBezTo>
                  <a:cubicBezTo>
                    <a:pt x="65" y="64"/>
                    <a:pt x="71" y="58"/>
                    <a:pt x="71" y="50"/>
                  </a:cubicBezTo>
                  <a:cubicBezTo>
                    <a:pt x="71" y="14"/>
                    <a:pt x="71" y="14"/>
                    <a:pt x="71" y="14"/>
                  </a:cubicBezTo>
                  <a:cubicBezTo>
                    <a:pt x="71" y="6"/>
                    <a:pt x="65" y="0"/>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4" name="淘宝店chenying0907 44"/>
            <p:cNvSpPr/>
            <p:nvPr/>
          </p:nvSpPr>
          <p:spPr bwMode="auto">
            <a:xfrm>
              <a:off x="7476738" y="3740910"/>
              <a:ext cx="87968" cy="80737"/>
            </a:xfrm>
            <a:custGeom>
              <a:avLst/>
              <a:gdLst>
                <a:gd name="T0" fmla="*/ 56 w 71"/>
                <a:gd name="T1" fmla="*/ 0 h 64"/>
                <a:gd name="T2" fmla="*/ 14 w 71"/>
                <a:gd name="T3" fmla="*/ 0 h 64"/>
                <a:gd name="T4" fmla="*/ 0 w 71"/>
                <a:gd name="T5" fmla="*/ 14 h 64"/>
                <a:gd name="T6" fmla="*/ 0 w 71"/>
                <a:gd name="T7" fmla="*/ 50 h 64"/>
                <a:gd name="T8" fmla="*/ 14 w 71"/>
                <a:gd name="T9" fmla="*/ 64 h 64"/>
                <a:gd name="T10" fmla="*/ 56 w 71"/>
                <a:gd name="T11" fmla="*/ 64 h 64"/>
                <a:gd name="T12" fmla="*/ 71 w 71"/>
                <a:gd name="T13" fmla="*/ 50 h 64"/>
                <a:gd name="T14" fmla="*/ 71 w 71"/>
                <a:gd name="T15" fmla="*/ 14 h 64"/>
                <a:gd name="T16" fmla="*/ 56 w 71"/>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4">
                  <a:moveTo>
                    <a:pt x="56" y="0"/>
                  </a:moveTo>
                  <a:cubicBezTo>
                    <a:pt x="14" y="0"/>
                    <a:pt x="14" y="0"/>
                    <a:pt x="14" y="0"/>
                  </a:cubicBezTo>
                  <a:cubicBezTo>
                    <a:pt x="6" y="0"/>
                    <a:pt x="0" y="6"/>
                    <a:pt x="0" y="14"/>
                  </a:cubicBezTo>
                  <a:cubicBezTo>
                    <a:pt x="0" y="50"/>
                    <a:pt x="0" y="50"/>
                    <a:pt x="0" y="50"/>
                  </a:cubicBezTo>
                  <a:cubicBezTo>
                    <a:pt x="0" y="58"/>
                    <a:pt x="6" y="64"/>
                    <a:pt x="14" y="64"/>
                  </a:cubicBezTo>
                  <a:cubicBezTo>
                    <a:pt x="56" y="64"/>
                    <a:pt x="56" y="64"/>
                    <a:pt x="56" y="64"/>
                  </a:cubicBezTo>
                  <a:cubicBezTo>
                    <a:pt x="64" y="64"/>
                    <a:pt x="71" y="58"/>
                    <a:pt x="71" y="50"/>
                  </a:cubicBezTo>
                  <a:cubicBezTo>
                    <a:pt x="71" y="14"/>
                    <a:pt x="71" y="14"/>
                    <a:pt x="71" y="14"/>
                  </a:cubicBezTo>
                  <a:cubicBezTo>
                    <a:pt x="71" y="6"/>
                    <a:pt x="64" y="0"/>
                    <a:pt x="5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97" name="PA_淘宝店chenying0907 96"/>
          <p:cNvSpPr txBox="1"/>
          <p:nvPr>
            <p:custDataLst>
              <p:tags r:id="rId21"/>
            </p:custDataLst>
          </p:nvPr>
        </p:nvSpPr>
        <p:spPr>
          <a:xfrm>
            <a:off x="1380586" y="3970215"/>
            <a:ext cx="764954" cy="276999"/>
          </a:xfrm>
          <a:prstGeom prst="rect">
            <a:avLst/>
          </a:prstGeom>
          <a:noFill/>
        </p:spPr>
        <p:txBody>
          <a:bodyPr wrap="none" rtlCol="0">
            <a:spAutoFit/>
          </a:bodyPr>
          <a:lstStyle/>
          <a:p>
            <a:pPr algn="ct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STEP 01</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0" name="PA_淘宝店chenying0907 99"/>
          <p:cNvSpPr txBox="1"/>
          <p:nvPr>
            <p:custDataLst>
              <p:tags r:id="rId22"/>
            </p:custDataLst>
          </p:nvPr>
        </p:nvSpPr>
        <p:spPr>
          <a:xfrm>
            <a:off x="4184746" y="3970215"/>
            <a:ext cx="764954" cy="276999"/>
          </a:xfrm>
          <a:prstGeom prst="rect">
            <a:avLst/>
          </a:prstGeom>
          <a:noFill/>
        </p:spPr>
        <p:txBody>
          <a:bodyPr wrap="none" rtlCol="0">
            <a:spAutoFit/>
          </a:bodyPr>
          <a:lstStyle/>
          <a:p>
            <a:pPr algn="ct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STEP 03</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3" name="PA_淘宝店chenying0907 102"/>
          <p:cNvSpPr txBox="1"/>
          <p:nvPr>
            <p:custDataLst>
              <p:tags r:id="rId23"/>
            </p:custDataLst>
          </p:nvPr>
        </p:nvSpPr>
        <p:spPr>
          <a:xfrm>
            <a:off x="6996527" y="3970215"/>
            <a:ext cx="764954" cy="276999"/>
          </a:xfrm>
          <a:prstGeom prst="rect">
            <a:avLst/>
          </a:prstGeom>
          <a:noFill/>
        </p:spPr>
        <p:txBody>
          <a:bodyPr wrap="none" rtlCol="0">
            <a:spAutoFit/>
          </a:bodyPr>
          <a:lstStyle/>
          <a:p>
            <a:pPr algn="ct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STEP 05</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8" name="PA_淘宝店chenying0907 107"/>
          <p:cNvSpPr txBox="1"/>
          <p:nvPr>
            <p:custDataLst>
              <p:tags r:id="rId24"/>
            </p:custDataLst>
          </p:nvPr>
        </p:nvSpPr>
        <p:spPr>
          <a:xfrm>
            <a:off x="2789340" y="1190539"/>
            <a:ext cx="764954" cy="276999"/>
          </a:xfrm>
          <a:prstGeom prst="rect">
            <a:avLst/>
          </a:prstGeom>
          <a:noFill/>
        </p:spPr>
        <p:txBody>
          <a:bodyPr wrap="none" rtlCol="0">
            <a:spAutoFit/>
          </a:bodyPr>
          <a:lstStyle/>
          <a:p>
            <a:pPr algn="ct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STEP 02</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9" name="PA_淘宝店chenying0907 108"/>
          <p:cNvSpPr txBox="1"/>
          <p:nvPr>
            <p:custDataLst>
              <p:tags r:id="rId25"/>
            </p:custDataLst>
          </p:nvPr>
        </p:nvSpPr>
        <p:spPr>
          <a:xfrm>
            <a:off x="5601122" y="1190539"/>
            <a:ext cx="764954" cy="276999"/>
          </a:xfrm>
          <a:prstGeom prst="rect">
            <a:avLst/>
          </a:prstGeom>
          <a:noFill/>
        </p:spPr>
        <p:txBody>
          <a:bodyPr wrap="none" rtlCol="0">
            <a:spAutoFit/>
          </a:bodyPr>
          <a:lstStyle/>
          <a:p>
            <a:pPr algn="ct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STEP 04</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0" name="PA_淘宝店chenying0907 32"/>
          <p:cNvSpPr>
            <a:spLocks noChangeArrowheads="1"/>
          </p:cNvSpPr>
          <p:nvPr>
            <p:custDataLst>
              <p:tags r:id="rId26"/>
            </p:custDataLst>
          </p:nvPr>
        </p:nvSpPr>
        <p:spPr bwMode="auto">
          <a:xfrm>
            <a:off x="1078852" y="1648282"/>
            <a:ext cx="136842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a:p>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8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8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1" name="PA_淘宝店chenying0907 32"/>
          <p:cNvSpPr>
            <a:spLocks noChangeArrowheads="1"/>
          </p:cNvSpPr>
          <p:nvPr>
            <p:custDataLst>
              <p:tags r:id="rId27"/>
            </p:custDataLst>
          </p:nvPr>
        </p:nvSpPr>
        <p:spPr bwMode="auto">
          <a:xfrm>
            <a:off x="3887790" y="1648282"/>
            <a:ext cx="136842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a:p>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8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8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2" name="PA_淘宝店chenying0907 32"/>
          <p:cNvSpPr>
            <a:spLocks noChangeArrowheads="1"/>
          </p:cNvSpPr>
          <p:nvPr>
            <p:custDataLst>
              <p:tags r:id="rId28"/>
            </p:custDataLst>
          </p:nvPr>
        </p:nvSpPr>
        <p:spPr bwMode="auto">
          <a:xfrm>
            <a:off x="6694792" y="1648282"/>
            <a:ext cx="136842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a:p>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8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8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3" name="PA_淘宝店chenying0907 32"/>
          <p:cNvSpPr>
            <a:spLocks noChangeArrowheads="1"/>
          </p:cNvSpPr>
          <p:nvPr>
            <p:custDataLst>
              <p:tags r:id="rId29"/>
            </p:custDataLst>
          </p:nvPr>
        </p:nvSpPr>
        <p:spPr bwMode="auto">
          <a:xfrm>
            <a:off x="2475844" y="3220618"/>
            <a:ext cx="136842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a:p>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8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8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4" name="PA_淘宝店chenying0907 32"/>
          <p:cNvSpPr>
            <a:spLocks noChangeArrowheads="1"/>
          </p:cNvSpPr>
          <p:nvPr>
            <p:custDataLst>
              <p:tags r:id="rId30"/>
            </p:custDataLst>
          </p:nvPr>
        </p:nvSpPr>
        <p:spPr bwMode="auto">
          <a:xfrm>
            <a:off x="5299385" y="3220618"/>
            <a:ext cx="136842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a:p>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8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8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77" name="图片 76"/>
          <p:cNvPicPr>
            <a:picLocks noChangeAspect="1"/>
          </p:cNvPicPr>
          <p:nvPr/>
        </p:nvPicPr>
        <p:blipFill>
          <a:blip r:embed="rId33"/>
          <a:stretch>
            <a:fillRect/>
          </a:stretch>
        </p:blipFill>
        <p:spPr>
          <a:xfrm>
            <a:off x="220768" y="142778"/>
            <a:ext cx="862491" cy="667578"/>
          </a:xfrm>
          <a:prstGeom prst="rect">
            <a:avLst/>
          </a:prstGeom>
        </p:spPr>
      </p:pic>
      <p:sp>
        <p:nvSpPr>
          <p:cNvPr id="80" name="矩形 79"/>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896"/>
          <p:cNvGrpSpPr/>
          <p:nvPr/>
        </p:nvGrpSpPr>
        <p:grpSpPr bwMode="auto">
          <a:xfrm>
            <a:off x="3517106" y="1754308"/>
            <a:ext cx="1023938" cy="1073085"/>
            <a:chOff x="4332855" y="1669138"/>
            <a:chExt cx="1363923" cy="1429709"/>
          </a:xfrm>
        </p:grpSpPr>
        <p:sp>
          <p:nvSpPr>
            <p:cNvPr id="10295" name="Freeform 90"/>
            <p:cNvSpPr/>
            <p:nvPr/>
          </p:nvSpPr>
          <p:spPr bwMode="auto">
            <a:xfrm flipH="1">
              <a:off x="4332855" y="1669138"/>
              <a:ext cx="1363923" cy="1429709"/>
            </a:xfrm>
            <a:custGeom>
              <a:avLst/>
              <a:gdLst>
                <a:gd name="T0" fmla="*/ 2147483647 w 754"/>
                <a:gd name="T1" fmla="*/ 2147483647 h 790"/>
                <a:gd name="T2" fmla="*/ 2147483647 w 754"/>
                <a:gd name="T3" fmla="*/ 2147483647 h 790"/>
                <a:gd name="T4" fmla="*/ 2147483647 w 754"/>
                <a:gd name="T5" fmla="*/ 2147483647 h 790"/>
                <a:gd name="T6" fmla="*/ 2147483647 w 754"/>
                <a:gd name="T7" fmla="*/ 2147483647 h 790"/>
                <a:gd name="T8" fmla="*/ 2147483647 w 754"/>
                <a:gd name="T9" fmla="*/ 0 h 790"/>
                <a:gd name="T10" fmla="*/ 2147483647 w 754"/>
                <a:gd name="T11" fmla="*/ 2147483647 h 790"/>
                <a:gd name="T12" fmla="*/ 2147483647 w 754"/>
                <a:gd name="T13" fmla="*/ 2147483647 h 790"/>
                <a:gd name="T14" fmla="*/ 2147483647 w 754"/>
                <a:gd name="T15" fmla="*/ 2147483647 h 790"/>
                <a:gd name="T16" fmla="*/ 0 w 754"/>
                <a:gd name="T17" fmla="*/ 2147483647 h 790"/>
                <a:gd name="T18" fmla="*/ 2147483647 w 754"/>
                <a:gd name="T19" fmla="*/ 2147483647 h 790"/>
                <a:gd name="T20" fmla="*/ 2147483647 w 754"/>
                <a:gd name="T21" fmla="*/ 2147483647 h 790"/>
                <a:gd name="T22" fmla="*/ 2147483647 w 754"/>
                <a:gd name="T23" fmla="*/ 2147483647 h 790"/>
                <a:gd name="T24" fmla="*/ 2147483647 w 754"/>
                <a:gd name="T25" fmla="*/ 2147483647 h 790"/>
                <a:gd name="T26" fmla="*/ 2147483647 w 754"/>
                <a:gd name="T27" fmla="*/ 2147483647 h 790"/>
                <a:gd name="T28" fmla="*/ 2147483647 w 754"/>
                <a:gd name="T29" fmla="*/ 2147483647 h 7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54" h="790">
                  <a:moveTo>
                    <a:pt x="754" y="413"/>
                  </a:moveTo>
                  <a:cubicBezTo>
                    <a:pt x="754" y="369"/>
                    <a:pt x="754" y="369"/>
                    <a:pt x="754" y="369"/>
                  </a:cubicBezTo>
                  <a:cubicBezTo>
                    <a:pt x="754" y="364"/>
                    <a:pt x="754" y="359"/>
                    <a:pt x="754" y="354"/>
                  </a:cubicBezTo>
                  <a:cubicBezTo>
                    <a:pt x="754" y="354"/>
                    <a:pt x="754" y="354"/>
                    <a:pt x="754" y="354"/>
                  </a:cubicBezTo>
                  <a:cubicBezTo>
                    <a:pt x="754" y="0"/>
                    <a:pt x="754" y="0"/>
                    <a:pt x="754" y="0"/>
                  </a:cubicBezTo>
                  <a:cubicBezTo>
                    <a:pt x="706" y="46"/>
                    <a:pt x="653" y="77"/>
                    <a:pt x="588" y="77"/>
                  </a:cubicBezTo>
                  <a:cubicBezTo>
                    <a:pt x="393" y="77"/>
                    <a:pt x="393" y="77"/>
                    <a:pt x="393" y="77"/>
                  </a:cubicBezTo>
                  <a:cubicBezTo>
                    <a:pt x="289" y="77"/>
                    <a:pt x="289" y="77"/>
                    <a:pt x="289" y="77"/>
                  </a:cubicBezTo>
                  <a:cubicBezTo>
                    <a:pt x="132" y="77"/>
                    <a:pt x="4" y="204"/>
                    <a:pt x="0" y="362"/>
                  </a:cubicBezTo>
                  <a:cubicBezTo>
                    <a:pt x="2" y="790"/>
                    <a:pt x="2" y="790"/>
                    <a:pt x="2" y="790"/>
                  </a:cubicBezTo>
                  <a:cubicBezTo>
                    <a:pt x="38" y="742"/>
                    <a:pt x="98" y="701"/>
                    <a:pt x="166" y="701"/>
                  </a:cubicBezTo>
                  <a:cubicBezTo>
                    <a:pt x="380" y="701"/>
                    <a:pt x="380" y="701"/>
                    <a:pt x="380" y="701"/>
                  </a:cubicBezTo>
                  <a:cubicBezTo>
                    <a:pt x="428" y="701"/>
                    <a:pt x="428" y="701"/>
                    <a:pt x="428" y="701"/>
                  </a:cubicBezTo>
                  <a:cubicBezTo>
                    <a:pt x="461" y="701"/>
                    <a:pt x="461" y="701"/>
                    <a:pt x="461" y="701"/>
                  </a:cubicBezTo>
                  <a:cubicBezTo>
                    <a:pt x="621" y="701"/>
                    <a:pt x="754" y="574"/>
                    <a:pt x="754" y="413"/>
                  </a:cubicBezTo>
                  <a:close/>
                </a:path>
              </a:pathLst>
            </a:custGeom>
            <a:solidFill>
              <a:srgbClr val="579B6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296" name="文本框 1170"/>
            <p:cNvSpPr txBox="1">
              <a:spLocks noChangeArrowheads="1"/>
            </p:cNvSpPr>
            <p:nvPr/>
          </p:nvSpPr>
          <p:spPr bwMode="auto">
            <a:xfrm>
              <a:off x="4612838" y="2059335"/>
              <a:ext cx="947265" cy="676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1"/>
                  </a:solidFill>
                  <a:latin typeface="微软雅黑" panose="020B0503020204020204" pitchFamily="34" charset="-122"/>
                  <a:ea typeface="微软雅黑" panose="020B0503020204020204" pitchFamily="34" charset="-122"/>
                </a:rPr>
                <a:t>02</a:t>
              </a:r>
              <a:endParaRPr lang="zh-CN" altLang="en-US" sz="2700" dirty="0">
                <a:solidFill>
                  <a:schemeClr val="bg1"/>
                </a:solidFill>
                <a:latin typeface="微软雅黑" panose="020B0503020204020204" pitchFamily="34" charset="-122"/>
                <a:ea typeface="微软雅黑" panose="020B0503020204020204" pitchFamily="34" charset="-122"/>
              </a:endParaRPr>
            </a:p>
          </p:txBody>
        </p:sp>
      </p:grpSp>
      <p:grpSp>
        <p:nvGrpSpPr>
          <p:cNvPr id="4" name="组合 2900"/>
          <p:cNvGrpSpPr/>
          <p:nvPr/>
        </p:nvGrpSpPr>
        <p:grpSpPr bwMode="auto">
          <a:xfrm>
            <a:off x="4582719" y="2778562"/>
            <a:ext cx="895579" cy="911110"/>
            <a:chOff x="6098506" y="2716288"/>
            <a:chExt cx="1194969" cy="1213984"/>
          </a:xfrm>
        </p:grpSpPr>
        <p:sp>
          <p:nvSpPr>
            <p:cNvPr id="10293" name="Freeform 90"/>
            <p:cNvSpPr/>
            <p:nvPr/>
          </p:nvSpPr>
          <p:spPr bwMode="auto">
            <a:xfrm>
              <a:off x="6098506" y="2716288"/>
              <a:ext cx="1158124" cy="1213984"/>
            </a:xfrm>
            <a:custGeom>
              <a:avLst/>
              <a:gdLst>
                <a:gd name="T0" fmla="*/ 2147483647 w 754"/>
                <a:gd name="T1" fmla="*/ 2147483647 h 790"/>
                <a:gd name="T2" fmla="*/ 2147483647 w 754"/>
                <a:gd name="T3" fmla="*/ 2147483647 h 790"/>
                <a:gd name="T4" fmla="*/ 2147483647 w 754"/>
                <a:gd name="T5" fmla="*/ 2147483647 h 790"/>
                <a:gd name="T6" fmla="*/ 2147483647 w 754"/>
                <a:gd name="T7" fmla="*/ 2147483647 h 790"/>
                <a:gd name="T8" fmla="*/ 2147483647 w 754"/>
                <a:gd name="T9" fmla="*/ 0 h 790"/>
                <a:gd name="T10" fmla="*/ 2147483647 w 754"/>
                <a:gd name="T11" fmla="*/ 2147483647 h 790"/>
                <a:gd name="T12" fmla="*/ 2147483647 w 754"/>
                <a:gd name="T13" fmla="*/ 2147483647 h 790"/>
                <a:gd name="T14" fmla="*/ 2147483647 w 754"/>
                <a:gd name="T15" fmla="*/ 2147483647 h 790"/>
                <a:gd name="T16" fmla="*/ 0 w 754"/>
                <a:gd name="T17" fmla="*/ 2147483647 h 790"/>
                <a:gd name="T18" fmla="*/ 2147483647 w 754"/>
                <a:gd name="T19" fmla="*/ 2147483647 h 790"/>
                <a:gd name="T20" fmla="*/ 2147483647 w 754"/>
                <a:gd name="T21" fmla="*/ 2147483647 h 790"/>
                <a:gd name="T22" fmla="*/ 2147483647 w 754"/>
                <a:gd name="T23" fmla="*/ 2147483647 h 790"/>
                <a:gd name="T24" fmla="*/ 2147483647 w 754"/>
                <a:gd name="T25" fmla="*/ 2147483647 h 790"/>
                <a:gd name="T26" fmla="*/ 2147483647 w 754"/>
                <a:gd name="T27" fmla="*/ 2147483647 h 790"/>
                <a:gd name="T28" fmla="*/ 2147483647 w 754"/>
                <a:gd name="T29" fmla="*/ 2147483647 h 7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54" h="790">
                  <a:moveTo>
                    <a:pt x="754" y="413"/>
                  </a:moveTo>
                  <a:cubicBezTo>
                    <a:pt x="754" y="369"/>
                    <a:pt x="754" y="369"/>
                    <a:pt x="754" y="369"/>
                  </a:cubicBezTo>
                  <a:cubicBezTo>
                    <a:pt x="754" y="364"/>
                    <a:pt x="754" y="359"/>
                    <a:pt x="754" y="354"/>
                  </a:cubicBezTo>
                  <a:cubicBezTo>
                    <a:pt x="754" y="354"/>
                    <a:pt x="754" y="354"/>
                    <a:pt x="754" y="354"/>
                  </a:cubicBezTo>
                  <a:cubicBezTo>
                    <a:pt x="754" y="0"/>
                    <a:pt x="754" y="0"/>
                    <a:pt x="754" y="0"/>
                  </a:cubicBezTo>
                  <a:cubicBezTo>
                    <a:pt x="706" y="46"/>
                    <a:pt x="653" y="77"/>
                    <a:pt x="588" y="77"/>
                  </a:cubicBezTo>
                  <a:cubicBezTo>
                    <a:pt x="393" y="77"/>
                    <a:pt x="393" y="77"/>
                    <a:pt x="393" y="77"/>
                  </a:cubicBezTo>
                  <a:cubicBezTo>
                    <a:pt x="289" y="77"/>
                    <a:pt x="289" y="77"/>
                    <a:pt x="289" y="77"/>
                  </a:cubicBezTo>
                  <a:cubicBezTo>
                    <a:pt x="132" y="77"/>
                    <a:pt x="4" y="204"/>
                    <a:pt x="0" y="362"/>
                  </a:cubicBezTo>
                  <a:cubicBezTo>
                    <a:pt x="2" y="790"/>
                    <a:pt x="2" y="790"/>
                    <a:pt x="2" y="790"/>
                  </a:cubicBezTo>
                  <a:cubicBezTo>
                    <a:pt x="38" y="742"/>
                    <a:pt x="98" y="701"/>
                    <a:pt x="166" y="701"/>
                  </a:cubicBezTo>
                  <a:cubicBezTo>
                    <a:pt x="380" y="701"/>
                    <a:pt x="380" y="701"/>
                    <a:pt x="380" y="701"/>
                  </a:cubicBezTo>
                  <a:cubicBezTo>
                    <a:pt x="428" y="701"/>
                    <a:pt x="428" y="701"/>
                    <a:pt x="428" y="701"/>
                  </a:cubicBezTo>
                  <a:cubicBezTo>
                    <a:pt x="461" y="701"/>
                    <a:pt x="461" y="701"/>
                    <a:pt x="461" y="701"/>
                  </a:cubicBezTo>
                  <a:cubicBezTo>
                    <a:pt x="621" y="701"/>
                    <a:pt x="754" y="574"/>
                    <a:pt x="754" y="413"/>
                  </a:cubicBezTo>
                  <a:close/>
                </a:path>
              </a:pathLst>
            </a:custGeom>
            <a:solidFill>
              <a:srgbClr val="579B6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294" name="文本框 1171"/>
            <p:cNvSpPr txBox="1">
              <a:spLocks noChangeArrowheads="1"/>
            </p:cNvSpPr>
            <p:nvPr/>
          </p:nvSpPr>
          <p:spPr bwMode="auto">
            <a:xfrm>
              <a:off x="6132244" y="2995323"/>
              <a:ext cx="1161231" cy="676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1"/>
                  </a:solidFill>
                  <a:latin typeface="微软雅黑" panose="020B0503020204020204" pitchFamily="34" charset="-122"/>
                  <a:ea typeface="微软雅黑" panose="020B0503020204020204" pitchFamily="34" charset="-122"/>
                </a:rPr>
                <a:t>03</a:t>
              </a:r>
              <a:endParaRPr lang="zh-CN" altLang="en-US" sz="2700" dirty="0">
                <a:solidFill>
                  <a:schemeClr val="bg1"/>
                </a:solidFill>
                <a:latin typeface="微软雅黑" panose="020B0503020204020204" pitchFamily="34" charset="-122"/>
                <a:ea typeface="微软雅黑" panose="020B0503020204020204" pitchFamily="34" charset="-122"/>
              </a:endParaRPr>
            </a:p>
          </p:txBody>
        </p:sp>
      </p:grpSp>
      <p:grpSp>
        <p:nvGrpSpPr>
          <p:cNvPr id="5" name="组合 2898"/>
          <p:cNvGrpSpPr/>
          <p:nvPr/>
        </p:nvGrpSpPr>
        <p:grpSpPr bwMode="auto">
          <a:xfrm>
            <a:off x="3732610" y="3066782"/>
            <a:ext cx="869156" cy="909918"/>
            <a:chOff x="4632896" y="3173659"/>
            <a:chExt cx="1158124" cy="1213984"/>
          </a:xfrm>
          <a:solidFill>
            <a:schemeClr val="accent1"/>
          </a:solidFill>
        </p:grpSpPr>
        <p:sp>
          <p:nvSpPr>
            <p:cNvPr id="10291" name="Freeform 90"/>
            <p:cNvSpPr/>
            <p:nvPr/>
          </p:nvSpPr>
          <p:spPr bwMode="auto">
            <a:xfrm flipH="1">
              <a:off x="4632896" y="3173659"/>
              <a:ext cx="1158124" cy="1213984"/>
            </a:xfrm>
            <a:custGeom>
              <a:avLst/>
              <a:gdLst>
                <a:gd name="T0" fmla="*/ 2147483647 w 754"/>
                <a:gd name="T1" fmla="*/ 2147483647 h 790"/>
                <a:gd name="T2" fmla="*/ 2147483647 w 754"/>
                <a:gd name="T3" fmla="*/ 2147483647 h 790"/>
                <a:gd name="T4" fmla="*/ 2147483647 w 754"/>
                <a:gd name="T5" fmla="*/ 2147483647 h 790"/>
                <a:gd name="T6" fmla="*/ 2147483647 w 754"/>
                <a:gd name="T7" fmla="*/ 2147483647 h 790"/>
                <a:gd name="T8" fmla="*/ 2147483647 w 754"/>
                <a:gd name="T9" fmla="*/ 0 h 790"/>
                <a:gd name="T10" fmla="*/ 2147483647 w 754"/>
                <a:gd name="T11" fmla="*/ 2147483647 h 790"/>
                <a:gd name="T12" fmla="*/ 2147483647 w 754"/>
                <a:gd name="T13" fmla="*/ 2147483647 h 790"/>
                <a:gd name="T14" fmla="*/ 2147483647 w 754"/>
                <a:gd name="T15" fmla="*/ 2147483647 h 790"/>
                <a:gd name="T16" fmla="*/ 0 w 754"/>
                <a:gd name="T17" fmla="*/ 2147483647 h 790"/>
                <a:gd name="T18" fmla="*/ 2147483647 w 754"/>
                <a:gd name="T19" fmla="*/ 2147483647 h 790"/>
                <a:gd name="T20" fmla="*/ 2147483647 w 754"/>
                <a:gd name="T21" fmla="*/ 2147483647 h 790"/>
                <a:gd name="T22" fmla="*/ 2147483647 w 754"/>
                <a:gd name="T23" fmla="*/ 2147483647 h 790"/>
                <a:gd name="T24" fmla="*/ 2147483647 w 754"/>
                <a:gd name="T25" fmla="*/ 2147483647 h 790"/>
                <a:gd name="T26" fmla="*/ 2147483647 w 754"/>
                <a:gd name="T27" fmla="*/ 2147483647 h 790"/>
                <a:gd name="T28" fmla="*/ 2147483647 w 754"/>
                <a:gd name="T29" fmla="*/ 2147483647 h 7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54" h="790">
                  <a:moveTo>
                    <a:pt x="754" y="413"/>
                  </a:moveTo>
                  <a:cubicBezTo>
                    <a:pt x="754" y="369"/>
                    <a:pt x="754" y="369"/>
                    <a:pt x="754" y="369"/>
                  </a:cubicBezTo>
                  <a:cubicBezTo>
                    <a:pt x="754" y="364"/>
                    <a:pt x="754" y="359"/>
                    <a:pt x="754" y="354"/>
                  </a:cubicBezTo>
                  <a:cubicBezTo>
                    <a:pt x="754" y="354"/>
                    <a:pt x="754" y="354"/>
                    <a:pt x="754" y="354"/>
                  </a:cubicBezTo>
                  <a:cubicBezTo>
                    <a:pt x="754" y="0"/>
                    <a:pt x="754" y="0"/>
                    <a:pt x="754" y="0"/>
                  </a:cubicBezTo>
                  <a:cubicBezTo>
                    <a:pt x="706" y="46"/>
                    <a:pt x="653" y="77"/>
                    <a:pt x="588" y="77"/>
                  </a:cubicBezTo>
                  <a:cubicBezTo>
                    <a:pt x="393" y="77"/>
                    <a:pt x="393" y="77"/>
                    <a:pt x="393" y="77"/>
                  </a:cubicBezTo>
                  <a:cubicBezTo>
                    <a:pt x="289" y="77"/>
                    <a:pt x="289" y="77"/>
                    <a:pt x="289" y="77"/>
                  </a:cubicBezTo>
                  <a:cubicBezTo>
                    <a:pt x="132" y="77"/>
                    <a:pt x="4" y="204"/>
                    <a:pt x="0" y="362"/>
                  </a:cubicBezTo>
                  <a:cubicBezTo>
                    <a:pt x="2" y="790"/>
                    <a:pt x="2" y="790"/>
                    <a:pt x="2" y="790"/>
                  </a:cubicBezTo>
                  <a:cubicBezTo>
                    <a:pt x="38" y="742"/>
                    <a:pt x="98" y="701"/>
                    <a:pt x="166" y="701"/>
                  </a:cubicBezTo>
                  <a:cubicBezTo>
                    <a:pt x="380" y="701"/>
                    <a:pt x="380" y="701"/>
                    <a:pt x="380" y="701"/>
                  </a:cubicBezTo>
                  <a:cubicBezTo>
                    <a:pt x="428" y="701"/>
                    <a:pt x="428" y="701"/>
                    <a:pt x="428" y="701"/>
                  </a:cubicBezTo>
                  <a:cubicBezTo>
                    <a:pt x="461" y="701"/>
                    <a:pt x="461" y="701"/>
                    <a:pt x="461" y="701"/>
                  </a:cubicBezTo>
                  <a:cubicBezTo>
                    <a:pt x="621" y="701"/>
                    <a:pt x="754" y="574"/>
                    <a:pt x="754" y="413"/>
                  </a:cubicBezTo>
                  <a:close/>
                </a:path>
              </a:pathLst>
            </a:custGeom>
            <a:solidFill>
              <a:srgbClr val="92D05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292" name="文本框 1172"/>
            <p:cNvSpPr txBox="1">
              <a:spLocks noChangeArrowheads="1"/>
            </p:cNvSpPr>
            <p:nvPr/>
          </p:nvSpPr>
          <p:spPr bwMode="auto">
            <a:xfrm>
              <a:off x="4850527" y="3425908"/>
              <a:ext cx="940493" cy="6775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1"/>
                  </a:solidFill>
                  <a:latin typeface="微软雅黑" panose="020B0503020204020204" pitchFamily="34" charset="-122"/>
                  <a:ea typeface="微软雅黑" panose="020B0503020204020204" pitchFamily="34" charset="-122"/>
                </a:rPr>
                <a:t>04</a:t>
              </a:r>
              <a:endParaRPr lang="zh-CN" altLang="en-US" sz="2700" dirty="0">
                <a:solidFill>
                  <a:schemeClr val="bg1"/>
                </a:solidFill>
                <a:latin typeface="微软雅黑" panose="020B0503020204020204" pitchFamily="34" charset="-122"/>
                <a:ea typeface="微软雅黑" panose="020B0503020204020204" pitchFamily="34" charset="-122"/>
              </a:endParaRPr>
            </a:p>
          </p:txBody>
        </p:sp>
      </p:grpSp>
      <p:grpSp>
        <p:nvGrpSpPr>
          <p:cNvPr id="9" name="组合 1193"/>
          <p:cNvGrpSpPr/>
          <p:nvPr/>
        </p:nvGrpSpPr>
        <p:grpSpPr bwMode="auto">
          <a:xfrm>
            <a:off x="869157" y="2926002"/>
            <a:ext cx="2622947" cy="696858"/>
            <a:chOff x="5056356" y="5119272"/>
            <a:chExt cx="3496553" cy="928737"/>
          </a:xfrm>
        </p:grpSpPr>
        <p:sp>
          <p:nvSpPr>
            <p:cNvPr id="10279" name="Freeform 90"/>
            <p:cNvSpPr/>
            <p:nvPr/>
          </p:nvSpPr>
          <p:spPr bwMode="auto">
            <a:xfrm flipH="1" flipV="1">
              <a:off x="5056356" y="5265072"/>
              <a:ext cx="370880" cy="388769"/>
            </a:xfrm>
            <a:custGeom>
              <a:avLst/>
              <a:gdLst>
                <a:gd name="T0" fmla="*/ 2147483647 w 754"/>
                <a:gd name="T1" fmla="*/ 2147483647 h 790"/>
                <a:gd name="T2" fmla="*/ 2147483647 w 754"/>
                <a:gd name="T3" fmla="*/ 2147483647 h 790"/>
                <a:gd name="T4" fmla="*/ 2147483647 w 754"/>
                <a:gd name="T5" fmla="*/ 2147483647 h 790"/>
                <a:gd name="T6" fmla="*/ 2147483647 w 754"/>
                <a:gd name="T7" fmla="*/ 2147483647 h 790"/>
                <a:gd name="T8" fmla="*/ 2147483647 w 754"/>
                <a:gd name="T9" fmla="*/ 0 h 790"/>
                <a:gd name="T10" fmla="*/ 2147483647 w 754"/>
                <a:gd name="T11" fmla="*/ 2147483647 h 790"/>
                <a:gd name="T12" fmla="*/ 2147483647 w 754"/>
                <a:gd name="T13" fmla="*/ 2147483647 h 790"/>
                <a:gd name="T14" fmla="*/ 2147483647 w 754"/>
                <a:gd name="T15" fmla="*/ 2147483647 h 790"/>
                <a:gd name="T16" fmla="*/ 0 w 754"/>
                <a:gd name="T17" fmla="*/ 2147483647 h 790"/>
                <a:gd name="T18" fmla="*/ 2147483647 w 754"/>
                <a:gd name="T19" fmla="*/ 2147483647 h 790"/>
                <a:gd name="T20" fmla="*/ 2147483647 w 754"/>
                <a:gd name="T21" fmla="*/ 2147483647 h 790"/>
                <a:gd name="T22" fmla="*/ 2147483647 w 754"/>
                <a:gd name="T23" fmla="*/ 2147483647 h 790"/>
                <a:gd name="T24" fmla="*/ 2147483647 w 754"/>
                <a:gd name="T25" fmla="*/ 2147483647 h 790"/>
                <a:gd name="T26" fmla="*/ 2147483647 w 754"/>
                <a:gd name="T27" fmla="*/ 2147483647 h 790"/>
                <a:gd name="T28" fmla="*/ 2147483647 w 754"/>
                <a:gd name="T29" fmla="*/ 2147483647 h 7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54" h="790">
                  <a:moveTo>
                    <a:pt x="754" y="413"/>
                  </a:moveTo>
                  <a:cubicBezTo>
                    <a:pt x="754" y="369"/>
                    <a:pt x="754" y="369"/>
                    <a:pt x="754" y="369"/>
                  </a:cubicBezTo>
                  <a:cubicBezTo>
                    <a:pt x="754" y="364"/>
                    <a:pt x="754" y="359"/>
                    <a:pt x="754" y="354"/>
                  </a:cubicBezTo>
                  <a:cubicBezTo>
                    <a:pt x="754" y="354"/>
                    <a:pt x="754" y="354"/>
                    <a:pt x="754" y="354"/>
                  </a:cubicBezTo>
                  <a:cubicBezTo>
                    <a:pt x="754" y="0"/>
                    <a:pt x="754" y="0"/>
                    <a:pt x="754" y="0"/>
                  </a:cubicBezTo>
                  <a:cubicBezTo>
                    <a:pt x="706" y="46"/>
                    <a:pt x="653" y="77"/>
                    <a:pt x="588" y="77"/>
                  </a:cubicBezTo>
                  <a:cubicBezTo>
                    <a:pt x="393" y="77"/>
                    <a:pt x="393" y="77"/>
                    <a:pt x="393" y="77"/>
                  </a:cubicBezTo>
                  <a:cubicBezTo>
                    <a:pt x="289" y="77"/>
                    <a:pt x="289" y="77"/>
                    <a:pt x="289" y="77"/>
                  </a:cubicBezTo>
                  <a:cubicBezTo>
                    <a:pt x="132" y="77"/>
                    <a:pt x="4" y="204"/>
                    <a:pt x="0" y="362"/>
                  </a:cubicBezTo>
                  <a:cubicBezTo>
                    <a:pt x="2" y="790"/>
                    <a:pt x="2" y="790"/>
                    <a:pt x="2" y="790"/>
                  </a:cubicBezTo>
                  <a:cubicBezTo>
                    <a:pt x="38" y="742"/>
                    <a:pt x="98" y="701"/>
                    <a:pt x="166" y="701"/>
                  </a:cubicBezTo>
                  <a:cubicBezTo>
                    <a:pt x="380" y="701"/>
                    <a:pt x="380" y="701"/>
                    <a:pt x="380" y="701"/>
                  </a:cubicBezTo>
                  <a:cubicBezTo>
                    <a:pt x="428" y="701"/>
                    <a:pt x="428" y="701"/>
                    <a:pt x="428" y="701"/>
                  </a:cubicBezTo>
                  <a:cubicBezTo>
                    <a:pt x="461" y="701"/>
                    <a:pt x="461" y="701"/>
                    <a:pt x="461" y="701"/>
                  </a:cubicBezTo>
                  <a:cubicBezTo>
                    <a:pt x="621" y="701"/>
                    <a:pt x="754" y="574"/>
                    <a:pt x="754" y="413"/>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0" name="组合 1195"/>
            <p:cNvGrpSpPr/>
            <p:nvPr/>
          </p:nvGrpSpPr>
          <p:grpSpPr bwMode="auto">
            <a:xfrm>
              <a:off x="5427755" y="5119272"/>
              <a:ext cx="3125154" cy="928737"/>
              <a:chOff x="8726711" y="1556760"/>
              <a:chExt cx="3125154" cy="928737"/>
            </a:xfrm>
          </p:grpSpPr>
          <p:sp>
            <p:nvSpPr>
              <p:cNvPr id="1197" name="文本框 1196"/>
              <p:cNvSpPr txBox="1"/>
              <p:nvPr/>
            </p:nvSpPr>
            <p:spPr>
              <a:xfrm>
                <a:off x="8726712" y="1556760"/>
                <a:ext cx="2425207" cy="416342"/>
              </a:xfrm>
              <a:prstGeom prst="rect">
                <a:avLst/>
              </a:prstGeom>
              <a:noFill/>
            </p:spPr>
            <p:txBody>
              <a:bodyPr>
                <a:spAutoFit/>
              </a:bodyPr>
              <a:lstStyle/>
              <a:p>
                <a:pPr>
                  <a:lnSpc>
                    <a:spcPct val="130000"/>
                  </a:lnSpc>
                </a:pPr>
                <a:r>
                  <a:rPr lang="zh-CN" altLang="en-US" sz="11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p:txBody>
          </p:sp>
          <p:sp>
            <p:nvSpPr>
              <p:cNvPr id="1198" name="文本框 1197"/>
              <p:cNvSpPr txBox="1"/>
              <p:nvPr/>
            </p:nvSpPr>
            <p:spPr bwMode="auto">
              <a:xfrm>
                <a:off x="8726711" y="1993270"/>
                <a:ext cx="3125154" cy="492227"/>
              </a:xfrm>
              <a:prstGeom prst="rect">
                <a:avLst/>
              </a:prstGeom>
              <a:noFill/>
            </p:spPr>
            <p:txBody>
              <a:bodyPr>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199" name="直接连接符 1198"/>
              <p:cNvCxnSpPr/>
              <p:nvPr/>
            </p:nvCxnSpPr>
            <p:spPr>
              <a:xfrm>
                <a:off x="8815594" y="1993261"/>
                <a:ext cx="1777639"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11" name="组合 1199"/>
          <p:cNvGrpSpPr/>
          <p:nvPr/>
        </p:nvGrpSpPr>
        <p:grpSpPr bwMode="auto">
          <a:xfrm>
            <a:off x="869157" y="1705235"/>
            <a:ext cx="2622947" cy="696853"/>
            <a:chOff x="5056356" y="5119265"/>
            <a:chExt cx="3496553" cy="928730"/>
          </a:xfrm>
        </p:grpSpPr>
        <p:sp>
          <p:nvSpPr>
            <p:cNvPr id="10274" name="Freeform 90"/>
            <p:cNvSpPr/>
            <p:nvPr/>
          </p:nvSpPr>
          <p:spPr bwMode="auto">
            <a:xfrm flipH="1" flipV="1">
              <a:off x="5056356" y="5265072"/>
              <a:ext cx="370880" cy="388769"/>
            </a:xfrm>
            <a:custGeom>
              <a:avLst/>
              <a:gdLst>
                <a:gd name="T0" fmla="*/ 2147483647 w 754"/>
                <a:gd name="T1" fmla="*/ 2147483647 h 790"/>
                <a:gd name="T2" fmla="*/ 2147483647 w 754"/>
                <a:gd name="T3" fmla="*/ 2147483647 h 790"/>
                <a:gd name="T4" fmla="*/ 2147483647 w 754"/>
                <a:gd name="T5" fmla="*/ 2147483647 h 790"/>
                <a:gd name="T6" fmla="*/ 2147483647 w 754"/>
                <a:gd name="T7" fmla="*/ 2147483647 h 790"/>
                <a:gd name="T8" fmla="*/ 2147483647 w 754"/>
                <a:gd name="T9" fmla="*/ 0 h 790"/>
                <a:gd name="T10" fmla="*/ 2147483647 w 754"/>
                <a:gd name="T11" fmla="*/ 2147483647 h 790"/>
                <a:gd name="T12" fmla="*/ 2147483647 w 754"/>
                <a:gd name="T13" fmla="*/ 2147483647 h 790"/>
                <a:gd name="T14" fmla="*/ 2147483647 w 754"/>
                <a:gd name="T15" fmla="*/ 2147483647 h 790"/>
                <a:gd name="T16" fmla="*/ 0 w 754"/>
                <a:gd name="T17" fmla="*/ 2147483647 h 790"/>
                <a:gd name="T18" fmla="*/ 2147483647 w 754"/>
                <a:gd name="T19" fmla="*/ 2147483647 h 790"/>
                <a:gd name="T20" fmla="*/ 2147483647 w 754"/>
                <a:gd name="T21" fmla="*/ 2147483647 h 790"/>
                <a:gd name="T22" fmla="*/ 2147483647 w 754"/>
                <a:gd name="T23" fmla="*/ 2147483647 h 790"/>
                <a:gd name="T24" fmla="*/ 2147483647 w 754"/>
                <a:gd name="T25" fmla="*/ 2147483647 h 790"/>
                <a:gd name="T26" fmla="*/ 2147483647 w 754"/>
                <a:gd name="T27" fmla="*/ 2147483647 h 790"/>
                <a:gd name="T28" fmla="*/ 2147483647 w 754"/>
                <a:gd name="T29" fmla="*/ 2147483647 h 7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54" h="790">
                  <a:moveTo>
                    <a:pt x="754" y="413"/>
                  </a:moveTo>
                  <a:cubicBezTo>
                    <a:pt x="754" y="369"/>
                    <a:pt x="754" y="369"/>
                    <a:pt x="754" y="369"/>
                  </a:cubicBezTo>
                  <a:cubicBezTo>
                    <a:pt x="754" y="364"/>
                    <a:pt x="754" y="359"/>
                    <a:pt x="754" y="354"/>
                  </a:cubicBezTo>
                  <a:cubicBezTo>
                    <a:pt x="754" y="354"/>
                    <a:pt x="754" y="354"/>
                    <a:pt x="754" y="354"/>
                  </a:cubicBezTo>
                  <a:cubicBezTo>
                    <a:pt x="754" y="0"/>
                    <a:pt x="754" y="0"/>
                    <a:pt x="754" y="0"/>
                  </a:cubicBezTo>
                  <a:cubicBezTo>
                    <a:pt x="706" y="46"/>
                    <a:pt x="653" y="77"/>
                    <a:pt x="588" y="77"/>
                  </a:cubicBezTo>
                  <a:cubicBezTo>
                    <a:pt x="393" y="77"/>
                    <a:pt x="393" y="77"/>
                    <a:pt x="393" y="77"/>
                  </a:cubicBezTo>
                  <a:cubicBezTo>
                    <a:pt x="289" y="77"/>
                    <a:pt x="289" y="77"/>
                    <a:pt x="289" y="77"/>
                  </a:cubicBezTo>
                  <a:cubicBezTo>
                    <a:pt x="132" y="77"/>
                    <a:pt x="4" y="204"/>
                    <a:pt x="0" y="362"/>
                  </a:cubicBezTo>
                  <a:cubicBezTo>
                    <a:pt x="2" y="790"/>
                    <a:pt x="2" y="790"/>
                    <a:pt x="2" y="790"/>
                  </a:cubicBezTo>
                  <a:cubicBezTo>
                    <a:pt x="38" y="742"/>
                    <a:pt x="98" y="701"/>
                    <a:pt x="166" y="701"/>
                  </a:cubicBezTo>
                  <a:cubicBezTo>
                    <a:pt x="380" y="701"/>
                    <a:pt x="380" y="701"/>
                    <a:pt x="380" y="701"/>
                  </a:cubicBezTo>
                  <a:cubicBezTo>
                    <a:pt x="428" y="701"/>
                    <a:pt x="428" y="701"/>
                    <a:pt x="428" y="701"/>
                  </a:cubicBezTo>
                  <a:cubicBezTo>
                    <a:pt x="461" y="701"/>
                    <a:pt x="461" y="701"/>
                    <a:pt x="461" y="701"/>
                  </a:cubicBezTo>
                  <a:cubicBezTo>
                    <a:pt x="621" y="701"/>
                    <a:pt x="754" y="574"/>
                    <a:pt x="754" y="413"/>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2" name="组合 1201"/>
            <p:cNvGrpSpPr/>
            <p:nvPr/>
          </p:nvGrpSpPr>
          <p:grpSpPr bwMode="auto">
            <a:xfrm>
              <a:off x="5427755" y="5119265"/>
              <a:ext cx="3125154" cy="928730"/>
              <a:chOff x="8726711" y="1556753"/>
              <a:chExt cx="3125154" cy="928730"/>
            </a:xfrm>
          </p:grpSpPr>
          <p:sp>
            <p:nvSpPr>
              <p:cNvPr id="1203" name="文本框 1202"/>
              <p:cNvSpPr txBox="1"/>
              <p:nvPr/>
            </p:nvSpPr>
            <p:spPr>
              <a:xfrm>
                <a:off x="8726712" y="1556753"/>
                <a:ext cx="2425207" cy="416341"/>
              </a:xfrm>
              <a:prstGeom prst="rect">
                <a:avLst/>
              </a:prstGeom>
              <a:noFill/>
            </p:spPr>
            <p:txBody>
              <a:bodyPr>
                <a:spAutoFit/>
              </a:bodyPr>
              <a:lstStyle/>
              <a:p>
                <a:pPr>
                  <a:lnSpc>
                    <a:spcPct val="130000"/>
                  </a:lnSpc>
                </a:pPr>
                <a:r>
                  <a:rPr lang="zh-CN" altLang="en-US" sz="11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p:txBody>
          </p:sp>
          <p:sp>
            <p:nvSpPr>
              <p:cNvPr id="1204" name="文本框 1203"/>
              <p:cNvSpPr txBox="1"/>
              <p:nvPr/>
            </p:nvSpPr>
            <p:spPr bwMode="auto">
              <a:xfrm>
                <a:off x="8726711" y="1993256"/>
                <a:ext cx="3125154" cy="492227"/>
              </a:xfrm>
              <a:prstGeom prst="rect">
                <a:avLst/>
              </a:prstGeom>
              <a:noFill/>
            </p:spPr>
            <p:txBody>
              <a:bodyPr>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205" name="直接连接符 1204"/>
              <p:cNvCxnSpPr/>
              <p:nvPr/>
            </p:nvCxnSpPr>
            <p:spPr>
              <a:xfrm>
                <a:off x="8815594" y="1993261"/>
                <a:ext cx="1777639"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13" name="组合 1205"/>
          <p:cNvGrpSpPr/>
          <p:nvPr/>
        </p:nvGrpSpPr>
        <p:grpSpPr bwMode="auto">
          <a:xfrm>
            <a:off x="5879307" y="1240748"/>
            <a:ext cx="2621756" cy="696853"/>
            <a:chOff x="5056356" y="5119265"/>
            <a:chExt cx="3496553" cy="928730"/>
          </a:xfrm>
        </p:grpSpPr>
        <p:sp>
          <p:nvSpPr>
            <p:cNvPr id="10269" name="Freeform 90"/>
            <p:cNvSpPr/>
            <p:nvPr/>
          </p:nvSpPr>
          <p:spPr bwMode="auto">
            <a:xfrm flipH="1" flipV="1">
              <a:off x="5056356" y="5265072"/>
              <a:ext cx="370880" cy="388769"/>
            </a:xfrm>
            <a:custGeom>
              <a:avLst/>
              <a:gdLst>
                <a:gd name="T0" fmla="*/ 2147483647 w 754"/>
                <a:gd name="T1" fmla="*/ 2147483647 h 790"/>
                <a:gd name="T2" fmla="*/ 2147483647 w 754"/>
                <a:gd name="T3" fmla="*/ 2147483647 h 790"/>
                <a:gd name="T4" fmla="*/ 2147483647 w 754"/>
                <a:gd name="T5" fmla="*/ 2147483647 h 790"/>
                <a:gd name="T6" fmla="*/ 2147483647 w 754"/>
                <a:gd name="T7" fmla="*/ 2147483647 h 790"/>
                <a:gd name="T8" fmla="*/ 2147483647 w 754"/>
                <a:gd name="T9" fmla="*/ 0 h 790"/>
                <a:gd name="T10" fmla="*/ 2147483647 w 754"/>
                <a:gd name="T11" fmla="*/ 2147483647 h 790"/>
                <a:gd name="T12" fmla="*/ 2147483647 w 754"/>
                <a:gd name="T13" fmla="*/ 2147483647 h 790"/>
                <a:gd name="T14" fmla="*/ 2147483647 w 754"/>
                <a:gd name="T15" fmla="*/ 2147483647 h 790"/>
                <a:gd name="T16" fmla="*/ 0 w 754"/>
                <a:gd name="T17" fmla="*/ 2147483647 h 790"/>
                <a:gd name="T18" fmla="*/ 2147483647 w 754"/>
                <a:gd name="T19" fmla="*/ 2147483647 h 790"/>
                <a:gd name="T20" fmla="*/ 2147483647 w 754"/>
                <a:gd name="T21" fmla="*/ 2147483647 h 790"/>
                <a:gd name="T22" fmla="*/ 2147483647 w 754"/>
                <a:gd name="T23" fmla="*/ 2147483647 h 790"/>
                <a:gd name="T24" fmla="*/ 2147483647 w 754"/>
                <a:gd name="T25" fmla="*/ 2147483647 h 790"/>
                <a:gd name="T26" fmla="*/ 2147483647 w 754"/>
                <a:gd name="T27" fmla="*/ 2147483647 h 790"/>
                <a:gd name="T28" fmla="*/ 2147483647 w 754"/>
                <a:gd name="T29" fmla="*/ 2147483647 h 7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54" h="790">
                  <a:moveTo>
                    <a:pt x="754" y="413"/>
                  </a:moveTo>
                  <a:cubicBezTo>
                    <a:pt x="754" y="369"/>
                    <a:pt x="754" y="369"/>
                    <a:pt x="754" y="369"/>
                  </a:cubicBezTo>
                  <a:cubicBezTo>
                    <a:pt x="754" y="364"/>
                    <a:pt x="754" y="359"/>
                    <a:pt x="754" y="354"/>
                  </a:cubicBezTo>
                  <a:cubicBezTo>
                    <a:pt x="754" y="354"/>
                    <a:pt x="754" y="354"/>
                    <a:pt x="754" y="354"/>
                  </a:cubicBezTo>
                  <a:cubicBezTo>
                    <a:pt x="754" y="0"/>
                    <a:pt x="754" y="0"/>
                    <a:pt x="754" y="0"/>
                  </a:cubicBezTo>
                  <a:cubicBezTo>
                    <a:pt x="706" y="46"/>
                    <a:pt x="653" y="77"/>
                    <a:pt x="588" y="77"/>
                  </a:cubicBezTo>
                  <a:cubicBezTo>
                    <a:pt x="393" y="77"/>
                    <a:pt x="393" y="77"/>
                    <a:pt x="393" y="77"/>
                  </a:cubicBezTo>
                  <a:cubicBezTo>
                    <a:pt x="289" y="77"/>
                    <a:pt x="289" y="77"/>
                    <a:pt x="289" y="77"/>
                  </a:cubicBezTo>
                  <a:cubicBezTo>
                    <a:pt x="132" y="77"/>
                    <a:pt x="4" y="204"/>
                    <a:pt x="0" y="362"/>
                  </a:cubicBezTo>
                  <a:cubicBezTo>
                    <a:pt x="2" y="790"/>
                    <a:pt x="2" y="790"/>
                    <a:pt x="2" y="790"/>
                  </a:cubicBezTo>
                  <a:cubicBezTo>
                    <a:pt x="38" y="742"/>
                    <a:pt x="98" y="701"/>
                    <a:pt x="166" y="701"/>
                  </a:cubicBezTo>
                  <a:cubicBezTo>
                    <a:pt x="380" y="701"/>
                    <a:pt x="380" y="701"/>
                    <a:pt x="380" y="701"/>
                  </a:cubicBezTo>
                  <a:cubicBezTo>
                    <a:pt x="428" y="701"/>
                    <a:pt x="428" y="701"/>
                    <a:pt x="428" y="701"/>
                  </a:cubicBezTo>
                  <a:cubicBezTo>
                    <a:pt x="461" y="701"/>
                    <a:pt x="461" y="701"/>
                    <a:pt x="461" y="701"/>
                  </a:cubicBezTo>
                  <a:cubicBezTo>
                    <a:pt x="621" y="701"/>
                    <a:pt x="754" y="574"/>
                    <a:pt x="754" y="413"/>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4" name="组合 1207"/>
            <p:cNvGrpSpPr/>
            <p:nvPr/>
          </p:nvGrpSpPr>
          <p:grpSpPr bwMode="auto">
            <a:xfrm>
              <a:off x="5427924" y="5119265"/>
              <a:ext cx="3124985" cy="928730"/>
              <a:chOff x="8726880" y="1556753"/>
              <a:chExt cx="3124985" cy="928730"/>
            </a:xfrm>
          </p:grpSpPr>
          <p:sp>
            <p:nvSpPr>
              <p:cNvPr id="1209" name="文本框 1208"/>
              <p:cNvSpPr txBox="1"/>
              <p:nvPr/>
            </p:nvSpPr>
            <p:spPr>
              <a:xfrm>
                <a:off x="8726880" y="1556753"/>
                <a:ext cx="2424722" cy="416341"/>
              </a:xfrm>
              <a:prstGeom prst="rect">
                <a:avLst/>
              </a:prstGeom>
              <a:noFill/>
            </p:spPr>
            <p:txBody>
              <a:bodyPr>
                <a:spAutoFit/>
              </a:bodyPr>
              <a:lstStyle/>
              <a:p>
                <a:pPr>
                  <a:lnSpc>
                    <a:spcPct val="130000"/>
                  </a:lnSpc>
                </a:pPr>
                <a:r>
                  <a:rPr lang="zh-CN" altLang="en-US" sz="11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p:txBody>
          </p:sp>
          <p:sp>
            <p:nvSpPr>
              <p:cNvPr id="1210" name="文本框 1209"/>
              <p:cNvSpPr txBox="1"/>
              <p:nvPr/>
            </p:nvSpPr>
            <p:spPr bwMode="auto">
              <a:xfrm>
                <a:off x="8726880" y="1993256"/>
                <a:ext cx="3124985" cy="492227"/>
              </a:xfrm>
              <a:prstGeom prst="rect">
                <a:avLst/>
              </a:prstGeom>
              <a:noFill/>
            </p:spPr>
            <p:txBody>
              <a:bodyPr>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211" name="直接连接符 1210"/>
              <p:cNvCxnSpPr/>
              <p:nvPr/>
            </p:nvCxnSpPr>
            <p:spPr>
              <a:xfrm>
                <a:off x="8815803" y="1993261"/>
                <a:ext cx="1778447"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15" name="组合 1211"/>
          <p:cNvGrpSpPr/>
          <p:nvPr/>
        </p:nvGrpSpPr>
        <p:grpSpPr bwMode="auto">
          <a:xfrm>
            <a:off x="5879307" y="2581806"/>
            <a:ext cx="2621756" cy="696853"/>
            <a:chOff x="5056356" y="5119265"/>
            <a:chExt cx="3496553" cy="928730"/>
          </a:xfrm>
        </p:grpSpPr>
        <p:sp>
          <p:nvSpPr>
            <p:cNvPr id="10264" name="Freeform 90"/>
            <p:cNvSpPr/>
            <p:nvPr/>
          </p:nvSpPr>
          <p:spPr bwMode="auto">
            <a:xfrm flipH="1" flipV="1">
              <a:off x="5056356" y="5265072"/>
              <a:ext cx="370880" cy="388769"/>
            </a:xfrm>
            <a:custGeom>
              <a:avLst/>
              <a:gdLst>
                <a:gd name="T0" fmla="*/ 2147483647 w 754"/>
                <a:gd name="T1" fmla="*/ 2147483647 h 790"/>
                <a:gd name="T2" fmla="*/ 2147483647 w 754"/>
                <a:gd name="T3" fmla="*/ 2147483647 h 790"/>
                <a:gd name="T4" fmla="*/ 2147483647 w 754"/>
                <a:gd name="T5" fmla="*/ 2147483647 h 790"/>
                <a:gd name="T6" fmla="*/ 2147483647 w 754"/>
                <a:gd name="T7" fmla="*/ 2147483647 h 790"/>
                <a:gd name="T8" fmla="*/ 2147483647 w 754"/>
                <a:gd name="T9" fmla="*/ 0 h 790"/>
                <a:gd name="T10" fmla="*/ 2147483647 w 754"/>
                <a:gd name="T11" fmla="*/ 2147483647 h 790"/>
                <a:gd name="T12" fmla="*/ 2147483647 w 754"/>
                <a:gd name="T13" fmla="*/ 2147483647 h 790"/>
                <a:gd name="T14" fmla="*/ 2147483647 w 754"/>
                <a:gd name="T15" fmla="*/ 2147483647 h 790"/>
                <a:gd name="T16" fmla="*/ 0 w 754"/>
                <a:gd name="T17" fmla="*/ 2147483647 h 790"/>
                <a:gd name="T18" fmla="*/ 2147483647 w 754"/>
                <a:gd name="T19" fmla="*/ 2147483647 h 790"/>
                <a:gd name="T20" fmla="*/ 2147483647 w 754"/>
                <a:gd name="T21" fmla="*/ 2147483647 h 790"/>
                <a:gd name="T22" fmla="*/ 2147483647 w 754"/>
                <a:gd name="T23" fmla="*/ 2147483647 h 790"/>
                <a:gd name="T24" fmla="*/ 2147483647 w 754"/>
                <a:gd name="T25" fmla="*/ 2147483647 h 790"/>
                <a:gd name="T26" fmla="*/ 2147483647 w 754"/>
                <a:gd name="T27" fmla="*/ 2147483647 h 790"/>
                <a:gd name="T28" fmla="*/ 2147483647 w 754"/>
                <a:gd name="T29" fmla="*/ 2147483647 h 7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54" h="790">
                  <a:moveTo>
                    <a:pt x="754" y="413"/>
                  </a:moveTo>
                  <a:cubicBezTo>
                    <a:pt x="754" y="369"/>
                    <a:pt x="754" y="369"/>
                    <a:pt x="754" y="369"/>
                  </a:cubicBezTo>
                  <a:cubicBezTo>
                    <a:pt x="754" y="364"/>
                    <a:pt x="754" y="359"/>
                    <a:pt x="754" y="354"/>
                  </a:cubicBezTo>
                  <a:cubicBezTo>
                    <a:pt x="754" y="354"/>
                    <a:pt x="754" y="354"/>
                    <a:pt x="754" y="354"/>
                  </a:cubicBezTo>
                  <a:cubicBezTo>
                    <a:pt x="754" y="0"/>
                    <a:pt x="754" y="0"/>
                    <a:pt x="754" y="0"/>
                  </a:cubicBezTo>
                  <a:cubicBezTo>
                    <a:pt x="706" y="46"/>
                    <a:pt x="653" y="77"/>
                    <a:pt x="588" y="77"/>
                  </a:cubicBezTo>
                  <a:cubicBezTo>
                    <a:pt x="393" y="77"/>
                    <a:pt x="393" y="77"/>
                    <a:pt x="393" y="77"/>
                  </a:cubicBezTo>
                  <a:cubicBezTo>
                    <a:pt x="289" y="77"/>
                    <a:pt x="289" y="77"/>
                    <a:pt x="289" y="77"/>
                  </a:cubicBezTo>
                  <a:cubicBezTo>
                    <a:pt x="132" y="77"/>
                    <a:pt x="4" y="204"/>
                    <a:pt x="0" y="362"/>
                  </a:cubicBezTo>
                  <a:cubicBezTo>
                    <a:pt x="2" y="790"/>
                    <a:pt x="2" y="790"/>
                    <a:pt x="2" y="790"/>
                  </a:cubicBezTo>
                  <a:cubicBezTo>
                    <a:pt x="38" y="742"/>
                    <a:pt x="98" y="701"/>
                    <a:pt x="166" y="701"/>
                  </a:cubicBezTo>
                  <a:cubicBezTo>
                    <a:pt x="380" y="701"/>
                    <a:pt x="380" y="701"/>
                    <a:pt x="380" y="701"/>
                  </a:cubicBezTo>
                  <a:cubicBezTo>
                    <a:pt x="428" y="701"/>
                    <a:pt x="428" y="701"/>
                    <a:pt x="428" y="701"/>
                  </a:cubicBezTo>
                  <a:cubicBezTo>
                    <a:pt x="461" y="701"/>
                    <a:pt x="461" y="701"/>
                    <a:pt x="461" y="701"/>
                  </a:cubicBezTo>
                  <a:cubicBezTo>
                    <a:pt x="621" y="701"/>
                    <a:pt x="754" y="574"/>
                    <a:pt x="754" y="413"/>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6" name="组合 1213"/>
            <p:cNvGrpSpPr/>
            <p:nvPr/>
          </p:nvGrpSpPr>
          <p:grpSpPr bwMode="auto">
            <a:xfrm>
              <a:off x="5427924" y="5119265"/>
              <a:ext cx="3124985" cy="928730"/>
              <a:chOff x="8726880" y="1556753"/>
              <a:chExt cx="3124985" cy="928730"/>
            </a:xfrm>
          </p:grpSpPr>
          <p:sp>
            <p:nvSpPr>
              <p:cNvPr id="1215" name="文本框 1214"/>
              <p:cNvSpPr txBox="1"/>
              <p:nvPr/>
            </p:nvSpPr>
            <p:spPr>
              <a:xfrm>
                <a:off x="8726880" y="1556753"/>
                <a:ext cx="2424722" cy="416341"/>
              </a:xfrm>
              <a:prstGeom prst="rect">
                <a:avLst/>
              </a:prstGeom>
              <a:noFill/>
            </p:spPr>
            <p:txBody>
              <a:bodyPr>
                <a:spAutoFit/>
              </a:bodyPr>
              <a:lstStyle/>
              <a:p>
                <a:pPr>
                  <a:lnSpc>
                    <a:spcPct val="130000"/>
                  </a:lnSpc>
                </a:pPr>
                <a:r>
                  <a:rPr lang="zh-CN" altLang="en-US" sz="11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p:txBody>
          </p:sp>
          <p:sp>
            <p:nvSpPr>
              <p:cNvPr id="1216" name="文本框 1215"/>
              <p:cNvSpPr txBox="1"/>
              <p:nvPr/>
            </p:nvSpPr>
            <p:spPr bwMode="auto">
              <a:xfrm>
                <a:off x="8726880" y="1993256"/>
                <a:ext cx="3124985" cy="492227"/>
              </a:xfrm>
              <a:prstGeom prst="rect">
                <a:avLst/>
              </a:prstGeom>
              <a:noFill/>
            </p:spPr>
            <p:txBody>
              <a:bodyPr>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217" name="直接连接符 1216"/>
              <p:cNvCxnSpPr/>
              <p:nvPr/>
            </p:nvCxnSpPr>
            <p:spPr>
              <a:xfrm>
                <a:off x="8815803" y="1993261"/>
                <a:ext cx="1778447"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20" name="组合 2897"/>
          <p:cNvGrpSpPr/>
          <p:nvPr/>
        </p:nvGrpSpPr>
        <p:grpSpPr bwMode="auto">
          <a:xfrm>
            <a:off x="4535091" y="1295777"/>
            <a:ext cx="1108472" cy="1163599"/>
            <a:chOff x="5417640" y="987334"/>
            <a:chExt cx="1478279" cy="1549581"/>
          </a:xfrm>
          <a:solidFill>
            <a:srgbClr val="86A9B5"/>
          </a:solidFill>
        </p:grpSpPr>
        <p:sp>
          <p:nvSpPr>
            <p:cNvPr id="10255" name="Freeform 90"/>
            <p:cNvSpPr/>
            <p:nvPr/>
          </p:nvSpPr>
          <p:spPr bwMode="auto">
            <a:xfrm>
              <a:off x="5417640" y="987334"/>
              <a:ext cx="1478279" cy="1549581"/>
            </a:xfrm>
            <a:custGeom>
              <a:avLst/>
              <a:gdLst>
                <a:gd name="T0" fmla="*/ 2147483647 w 754"/>
                <a:gd name="T1" fmla="*/ 2147483647 h 790"/>
                <a:gd name="T2" fmla="*/ 2147483647 w 754"/>
                <a:gd name="T3" fmla="*/ 2147483647 h 790"/>
                <a:gd name="T4" fmla="*/ 2147483647 w 754"/>
                <a:gd name="T5" fmla="*/ 2147483647 h 790"/>
                <a:gd name="T6" fmla="*/ 2147483647 w 754"/>
                <a:gd name="T7" fmla="*/ 2147483647 h 790"/>
                <a:gd name="T8" fmla="*/ 2147483647 w 754"/>
                <a:gd name="T9" fmla="*/ 0 h 790"/>
                <a:gd name="T10" fmla="*/ 2147483647 w 754"/>
                <a:gd name="T11" fmla="*/ 2147483647 h 790"/>
                <a:gd name="T12" fmla="*/ 2147483647 w 754"/>
                <a:gd name="T13" fmla="*/ 2147483647 h 790"/>
                <a:gd name="T14" fmla="*/ 2147483647 w 754"/>
                <a:gd name="T15" fmla="*/ 2147483647 h 790"/>
                <a:gd name="T16" fmla="*/ 0 w 754"/>
                <a:gd name="T17" fmla="*/ 2147483647 h 790"/>
                <a:gd name="T18" fmla="*/ 2147483647 w 754"/>
                <a:gd name="T19" fmla="*/ 2147483647 h 790"/>
                <a:gd name="T20" fmla="*/ 2147483647 w 754"/>
                <a:gd name="T21" fmla="*/ 2147483647 h 790"/>
                <a:gd name="T22" fmla="*/ 2147483647 w 754"/>
                <a:gd name="T23" fmla="*/ 2147483647 h 790"/>
                <a:gd name="T24" fmla="*/ 2147483647 w 754"/>
                <a:gd name="T25" fmla="*/ 2147483647 h 790"/>
                <a:gd name="T26" fmla="*/ 2147483647 w 754"/>
                <a:gd name="T27" fmla="*/ 2147483647 h 790"/>
                <a:gd name="T28" fmla="*/ 2147483647 w 754"/>
                <a:gd name="T29" fmla="*/ 2147483647 h 7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54" h="790">
                  <a:moveTo>
                    <a:pt x="754" y="413"/>
                  </a:moveTo>
                  <a:cubicBezTo>
                    <a:pt x="754" y="369"/>
                    <a:pt x="754" y="369"/>
                    <a:pt x="754" y="369"/>
                  </a:cubicBezTo>
                  <a:cubicBezTo>
                    <a:pt x="754" y="364"/>
                    <a:pt x="754" y="359"/>
                    <a:pt x="754" y="354"/>
                  </a:cubicBezTo>
                  <a:cubicBezTo>
                    <a:pt x="754" y="354"/>
                    <a:pt x="754" y="354"/>
                    <a:pt x="754" y="354"/>
                  </a:cubicBezTo>
                  <a:cubicBezTo>
                    <a:pt x="754" y="0"/>
                    <a:pt x="754" y="0"/>
                    <a:pt x="754" y="0"/>
                  </a:cubicBezTo>
                  <a:cubicBezTo>
                    <a:pt x="706" y="46"/>
                    <a:pt x="653" y="77"/>
                    <a:pt x="588" y="77"/>
                  </a:cubicBezTo>
                  <a:cubicBezTo>
                    <a:pt x="393" y="77"/>
                    <a:pt x="393" y="77"/>
                    <a:pt x="393" y="77"/>
                  </a:cubicBezTo>
                  <a:cubicBezTo>
                    <a:pt x="289" y="77"/>
                    <a:pt x="289" y="77"/>
                    <a:pt x="289" y="77"/>
                  </a:cubicBezTo>
                  <a:cubicBezTo>
                    <a:pt x="132" y="77"/>
                    <a:pt x="4" y="204"/>
                    <a:pt x="0" y="362"/>
                  </a:cubicBezTo>
                  <a:cubicBezTo>
                    <a:pt x="2" y="790"/>
                    <a:pt x="2" y="790"/>
                    <a:pt x="2" y="790"/>
                  </a:cubicBezTo>
                  <a:cubicBezTo>
                    <a:pt x="38" y="742"/>
                    <a:pt x="98" y="701"/>
                    <a:pt x="166" y="701"/>
                  </a:cubicBezTo>
                  <a:cubicBezTo>
                    <a:pt x="380" y="701"/>
                    <a:pt x="380" y="701"/>
                    <a:pt x="380" y="701"/>
                  </a:cubicBezTo>
                  <a:cubicBezTo>
                    <a:pt x="428" y="701"/>
                    <a:pt x="428" y="701"/>
                    <a:pt x="428" y="701"/>
                  </a:cubicBezTo>
                  <a:cubicBezTo>
                    <a:pt x="461" y="701"/>
                    <a:pt x="461" y="701"/>
                    <a:pt x="461" y="701"/>
                  </a:cubicBezTo>
                  <a:cubicBezTo>
                    <a:pt x="621" y="701"/>
                    <a:pt x="754" y="574"/>
                    <a:pt x="754" y="413"/>
                  </a:cubicBezTo>
                  <a:close/>
                </a:path>
              </a:pathLst>
            </a:custGeom>
            <a:solidFill>
              <a:srgbClr val="92D05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256" name="文本框 2892"/>
            <p:cNvSpPr txBox="1">
              <a:spLocks noChangeArrowheads="1"/>
            </p:cNvSpPr>
            <p:nvPr/>
          </p:nvSpPr>
          <p:spPr bwMode="auto">
            <a:xfrm>
              <a:off x="5644677" y="1488947"/>
              <a:ext cx="974561" cy="67628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700" dirty="0">
                  <a:solidFill>
                    <a:schemeClr val="bg1"/>
                  </a:solidFill>
                  <a:latin typeface="微软雅黑" panose="020B0503020204020204" pitchFamily="34" charset="-122"/>
                  <a:ea typeface="微软雅黑" panose="020B0503020204020204" pitchFamily="34" charset="-122"/>
                </a:rPr>
                <a:t>01</a:t>
              </a:r>
              <a:endParaRPr lang="zh-CN" altLang="en-US" sz="2700" dirty="0">
                <a:solidFill>
                  <a:schemeClr val="bg1"/>
                </a:solidFill>
                <a:latin typeface="微软雅黑" panose="020B0503020204020204" pitchFamily="34" charset="-122"/>
                <a:ea typeface="微软雅黑" panose="020B0503020204020204" pitchFamily="34" charset="-122"/>
              </a:endParaRPr>
            </a:p>
          </p:txBody>
        </p:sp>
      </p:grpSp>
      <p:sp>
        <p:nvSpPr>
          <p:cNvPr id="42" name="文本框 41"/>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43" name="图片 42"/>
          <p:cNvPicPr>
            <a:picLocks noChangeAspect="1"/>
          </p:cNvPicPr>
          <p:nvPr/>
        </p:nvPicPr>
        <p:blipFill>
          <a:blip r:embed="rId2"/>
          <a:stretch>
            <a:fillRect/>
          </a:stretch>
        </p:blipFill>
        <p:spPr>
          <a:xfrm>
            <a:off x="220768" y="142778"/>
            <a:ext cx="862491" cy="667578"/>
          </a:xfrm>
          <a:prstGeom prst="rect">
            <a:avLst/>
          </a:prstGeom>
        </p:spPr>
      </p:pic>
      <p:sp>
        <p:nvSpPr>
          <p:cNvPr id="44" name="矩形 43"/>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078926" y="2967169"/>
            <a:ext cx="259432" cy="736614"/>
            <a:chOff x="3604799" y="4833637"/>
            <a:chExt cx="280522" cy="796251"/>
          </a:xfrm>
          <a:solidFill>
            <a:srgbClr val="579B6C"/>
          </a:solidFill>
        </p:grpSpPr>
        <p:sp>
          <p:nvSpPr>
            <p:cNvPr id="3" name="Oval 5"/>
            <p:cNvSpPr>
              <a:spLocks noChangeArrowheads="1"/>
            </p:cNvSpPr>
            <p:nvPr/>
          </p:nvSpPr>
          <p:spPr bwMode="auto">
            <a:xfrm>
              <a:off x="3686798" y="4833637"/>
              <a:ext cx="118682" cy="12731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4" name="Freeform 6"/>
            <p:cNvSpPr/>
            <p:nvPr/>
          </p:nvSpPr>
          <p:spPr bwMode="auto">
            <a:xfrm>
              <a:off x="3604799" y="4982529"/>
              <a:ext cx="280522" cy="647359"/>
            </a:xfrm>
            <a:custGeom>
              <a:avLst/>
              <a:gdLst>
                <a:gd name="T0" fmla="*/ 55 w 55"/>
                <a:gd name="T1" fmla="*/ 16 h 127"/>
                <a:gd name="T2" fmla="*/ 28 w 55"/>
                <a:gd name="T3" fmla="*/ 0 h 127"/>
                <a:gd name="T4" fmla="*/ 0 w 55"/>
                <a:gd name="T5" fmla="*/ 16 h 127"/>
                <a:gd name="T6" fmla="*/ 0 w 55"/>
                <a:gd name="T7" fmla="*/ 16 h 127"/>
                <a:gd name="T8" fmla="*/ 0 w 55"/>
                <a:gd name="T9" fmla="*/ 66 h 127"/>
                <a:gd name="T10" fmla="*/ 5 w 55"/>
                <a:gd name="T11" fmla="*/ 71 h 127"/>
                <a:gd name="T12" fmla="*/ 10 w 55"/>
                <a:gd name="T13" fmla="*/ 66 h 127"/>
                <a:gd name="T14" fmla="*/ 10 w 55"/>
                <a:gd name="T15" fmla="*/ 22 h 127"/>
                <a:gd name="T16" fmla="*/ 13 w 55"/>
                <a:gd name="T17" fmla="*/ 22 h 127"/>
                <a:gd name="T18" fmla="*/ 13 w 55"/>
                <a:gd name="T19" fmla="*/ 121 h 127"/>
                <a:gd name="T20" fmla="*/ 13 w 55"/>
                <a:gd name="T21" fmla="*/ 121 h 127"/>
                <a:gd name="T22" fmla="*/ 13 w 55"/>
                <a:gd name="T23" fmla="*/ 121 h 127"/>
                <a:gd name="T24" fmla="*/ 19 w 55"/>
                <a:gd name="T25" fmla="*/ 127 h 127"/>
                <a:gd name="T26" fmla="*/ 25 w 55"/>
                <a:gd name="T27" fmla="*/ 122 h 127"/>
                <a:gd name="T28" fmla="*/ 25 w 55"/>
                <a:gd name="T29" fmla="*/ 121 h 127"/>
                <a:gd name="T30" fmla="*/ 25 w 55"/>
                <a:gd name="T31" fmla="*/ 66 h 127"/>
                <a:gd name="T32" fmla="*/ 28 w 55"/>
                <a:gd name="T33" fmla="*/ 61 h 127"/>
                <a:gd name="T34" fmla="*/ 30 w 55"/>
                <a:gd name="T35" fmla="*/ 66 h 127"/>
                <a:gd name="T36" fmla="*/ 30 w 55"/>
                <a:gd name="T37" fmla="*/ 121 h 127"/>
                <a:gd name="T38" fmla="*/ 31 w 55"/>
                <a:gd name="T39" fmla="*/ 122 h 127"/>
                <a:gd name="T40" fmla="*/ 36 w 55"/>
                <a:gd name="T41" fmla="*/ 127 h 127"/>
                <a:gd name="T42" fmla="*/ 42 w 55"/>
                <a:gd name="T43" fmla="*/ 121 h 127"/>
                <a:gd name="T44" fmla="*/ 42 w 55"/>
                <a:gd name="T45" fmla="*/ 121 h 127"/>
                <a:gd name="T46" fmla="*/ 42 w 55"/>
                <a:gd name="T47" fmla="*/ 121 h 127"/>
                <a:gd name="T48" fmla="*/ 42 w 55"/>
                <a:gd name="T49" fmla="*/ 22 h 127"/>
                <a:gd name="T50" fmla="*/ 46 w 55"/>
                <a:gd name="T51" fmla="*/ 22 h 127"/>
                <a:gd name="T52" fmla="*/ 46 w 55"/>
                <a:gd name="T53" fmla="*/ 66 h 127"/>
                <a:gd name="T54" fmla="*/ 51 w 55"/>
                <a:gd name="T55" fmla="*/ 71 h 127"/>
                <a:gd name="T56" fmla="*/ 55 w 55"/>
                <a:gd name="T57" fmla="*/ 66 h 127"/>
                <a:gd name="T58" fmla="*/ 55 w 55"/>
                <a:gd name="T59" fmla="*/ 16 h 127"/>
                <a:gd name="T60" fmla="*/ 55 w 55"/>
                <a:gd name="T61" fmla="*/ 1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27">
                  <a:moveTo>
                    <a:pt x="55" y="16"/>
                  </a:moveTo>
                  <a:cubicBezTo>
                    <a:pt x="55" y="1"/>
                    <a:pt x="42" y="0"/>
                    <a:pt x="28" y="0"/>
                  </a:cubicBezTo>
                  <a:cubicBezTo>
                    <a:pt x="14" y="0"/>
                    <a:pt x="0" y="1"/>
                    <a:pt x="0" y="16"/>
                  </a:cubicBezTo>
                  <a:cubicBezTo>
                    <a:pt x="0" y="16"/>
                    <a:pt x="0" y="16"/>
                    <a:pt x="0" y="16"/>
                  </a:cubicBezTo>
                  <a:cubicBezTo>
                    <a:pt x="0" y="66"/>
                    <a:pt x="0" y="66"/>
                    <a:pt x="0" y="66"/>
                  </a:cubicBezTo>
                  <a:cubicBezTo>
                    <a:pt x="0" y="69"/>
                    <a:pt x="2" y="71"/>
                    <a:pt x="5" y="71"/>
                  </a:cubicBezTo>
                  <a:cubicBezTo>
                    <a:pt x="8" y="71"/>
                    <a:pt x="10" y="69"/>
                    <a:pt x="10" y="66"/>
                  </a:cubicBezTo>
                  <a:cubicBezTo>
                    <a:pt x="10" y="22"/>
                    <a:pt x="10" y="22"/>
                    <a:pt x="10" y="22"/>
                  </a:cubicBezTo>
                  <a:cubicBezTo>
                    <a:pt x="13" y="22"/>
                    <a:pt x="13" y="22"/>
                    <a:pt x="13" y="22"/>
                  </a:cubicBezTo>
                  <a:cubicBezTo>
                    <a:pt x="13" y="121"/>
                    <a:pt x="13" y="121"/>
                    <a:pt x="13" y="121"/>
                  </a:cubicBezTo>
                  <a:cubicBezTo>
                    <a:pt x="13" y="121"/>
                    <a:pt x="13" y="121"/>
                    <a:pt x="13" y="121"/>
                  </a:cubicBezTo>
                  <a:cubicBezTo>
                    <a:pt x="13" y="121"/>
                    <a:pt x="13" y="121"/>
                    <a:pt x="13" y="121"/>
                  </a:cubicBezTo>
                  <a:cubicBezTo>
                    <a:pt x="13" y="124"/>
                    <a:pt x="16" y="127"/>
                    <a:pt x="19" y="127"/>
                  </a:cubicBezTo>
                  <a:cubicBezTo>
                    <a:pt x="22" y="127"/>
                    <a:pt x="24" y="125"/>
                    <a:pt x="25" y="122"/>
                  </a:cubicBezTo>
                  <a:cubicBezTo>
                    <a:pt x="25" y="121"/>
                    <a:pt x="25" y="121"/>
                    <a:pt x="25" y="121"/>
                  </a:cubicBezTo>
                  <a:cubicBezTo>
                    <a:pt x="25" y="66"/>
                    <a:pt x="25" y="66"/>
                    <a:pt x="25" y="66"/>
                  </a:cubicBezTo>
                  <a:cubicBezTo>
                    <a:pt x="25" y="64"/>
                    <a:pt x="25" y="61"/>
                    <a:pt x="28" y="61"/>
                  </a:cubicBezTo>
                  <a:cubicBezTo>
                    <a:pt x="30" y="61"/>
                    <a:pt x="30" y="64"/>
                    <a:pt x="30" y="66"/>
                  </a:cubicBezTo>
                  <a:cubicBezTo>
                    <a:pt x="30" y="121"/>
                    <a:pt x="30" y="121"/>
                    <a:pt x="30" y="121"/>
                  </a:cubicBezTo>
                  <a:cubicBezTo>
                    <a:pt x="30" y="121"/>
                    <a:pt x="31" y="121"/>
                    <a:pt x="31" y="122"/>
                  </a:cubicBezTo>
                  <a:cubicBezTo>
                    <a:pt x="31" y="125"/>
                    <a:pt x="33" y="127"/>
                    <a:pt x="36" y="127"/>
                  </a:cubicBezTo>
                  <a:cubicBezTo>
                    <a:pt x="40" y="127"/>
                    <a:pt x="42" y="124"/>
                    <a:pt x="42" y="121"/>
                  </a:cubicBezTo>
                  <a:cubicBezTo>
                    <a:pt x="42" y="121"/>
                    <a:pt x="42" y="121"/>
                    <a:pt x="42" y="121"/>
                  </a:cubicBezTo>
                  <a:cubicBezTo>
                    <a:pt x="42" y="121"/>
                    <a:pt x="42" y="121"/>
                    <a:pt x="42" y="121"/>
                  </a:cubicBezTo>
                  <a:cubicBezTo>
                    <a:pt x="42" y="22"/>
                    <a:pt x="42" y="22"/>
                    <a:pt x="42" y="22"/>
                  </a:cubicBezTo>
                  <a:cubicBezTo>
                    <a:pt x="46" y="22"/>
                    <a:pt x="46" y="22"/>
                    <a:pt x="46" y="22"/>
                  </a:cubicBezTo>
                  <a:cubicBezTo>
                    <a:pt x="46" y="66"/>
                    <a:pt x="46" y="66"/>
                    <a:pt x="46" y="66"/>
                  </a:cubicBezTo>
                  <a:cubicBezTo>
                    <a:pt x="46" y="69"/>
                    <a:pt x="48" y="71"/>
                    <a:pt x="51" y="71"/>
                  </a:cubicBezTo>
                  <a:cubicBezTo>
                    <a:pt x="53" y="71"/>
                    <a:pt x="55" y="69"/>
                    <a:pt x="55" y="66"/>
                  </a:cubicBezTo>
                  <a:cubicBezTo>
                    <a:pt x="55" y="16"/>
                    <a:pt x="55" y="16"/>
                    <a:pt x="55" y="16"/>
                  </a:cubicBezTo>
                  <a:cubicBezTo>
                    <a:pt x="55" y="16"/>
                    <a:pt x="55" y="16"/>
                    <a:pt x="55"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grpSp>
        <p:nvGrpSpPr>
          <p:cNvPr id="5" name="组合 4"/>
          <p:cNvGrpSpPr/>
          <p:nvPr/>
        </p:nvGrpSpPr>
        <p:grpSpPr>
          <a:xfrm>
            <a:off x="4987830" y="2094929"/>
            <a:ext cx="352122" cy="730185"/>
            <a:chOff x="5766978" y="2630458"/>
            <a:chExt cx="384100" cy="796252"/>
          </a:xfrm>
          <a:solidFill>
            <a:srgbClr val="579B6C"/>
          </a:solidFill>
        </p:grpSpPr>
        <p:sp>
          <p:nvSpPr>
            <p:cNvPr id="6" name="Oval 7"/>
            <p:cNvSpPr>
              <a:spLocks noChangeArrowheads="1"/>
            </p:cNvSpPr>
            <p:nvPr/>
          </p:nvSpPr>
          <p:spPr bwMode="auto">
            <a:xfrm>
              <a:off x="5844661" y="2630458"/>
              <a:ext cx="116525" cy="12731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7" name="Freeform 8"/>
            <p:cNvSpPr/>
            <p:nvPr/>
          </p:nvSpPr>
          <p:spPr bwMode="auto">
            <a:xfrm>
              <a:off x="5766978" y="2783667"/>
              <a:ext cx="384100" cy="643043"/>
            </a:xfrm>
            <a:custGeom>
              <a:avLst/>
              <a:gdLst>
                <a:gd name="T0" fmla="*/ 73 w 75"/>
                <a:gd name="T1" fmla="*/ 16 h 126"/>
                <a:gd name="T2" fmla="*/ 65 w 75"/>
                <a:gd name="T3" fmla="*/ 16 h 126"/>
                <a:gd name="T4" fmla="*/ 55 w 75"/>
                <a:gd name="T5" fmla="*/ 26 h 126"/>
                <a:gd name="T6" fmla="*/ 55 w 75"/>
                <a:gd name="T7" fmla="*/ 16 h 126"/>
                <a:gd name="T8" fmla="*/ 55 w 75"/>
                <a:gd name="T9" fmla="*/ 16 h 126"/>
                <a:gd name="T10" fmla="*/ 28 w 75"/>
                <a:gd name="T11" fmla="*/ 0 h 126"/>
                <a:gd name="T12" fmla="*/ 0 w 75"/>
                <a:gd name="T13" fmla="*/ 16 h 126"/>
                <a:gd name="T14" fmla="*/ 0 w 75"/>
                <a:gd name="T15" fmla="*/ 16 h 126"/>
                <a:gd name="T16" fmla="*/ 0 w 75"/>
                <a:gd name="T17" fmla="*/ 65 h 126"/>
                <a:gd name="T18" fmla="*/ 5 w 75"/>
                <a:gd name="T19" fmla="*/ 70 h 126"/>
                <a:gd name="T20" fmla="*/ 10 w 75"/>
                <a:gd name="T21" fmla="*/ 65 h 126"/>
                <a:gd name="T22" fmla="*/ 10 w 75"/>
                <a:gd name="T23" fmla="*/ 21 h 126"/>
                <a:gd name="T24" fmla="*/ 13 w 75"/>
                <a:gd name="T25" fmla="*/ 21 h 126"/>
                <a:gd name="T26" fmla="*/ 13 w 75"/>
                <a:gd name="T27" fmla="*/ 120 h 126"/>
                <a:gd name="T28" fmla="*/ 13 w 75"/>
                <a:gd name="T29" fmla="*/ 120 h 126"/>
                <a:gd name="T30" fmla="*/ 13 w 75"/>
                <a:gd name="T31" fmla="*/ 120 h 126"/>
                <a:gd name="T32" fmla="*/ 19 w 75"/>
                <a:gd name="T33" fmla="*/ 126 h 126"/>
                <a:gd name="T34" fmla="*/ 25 w 75"/>
                <a:gd name="T35" fmla="*/ 121 h 126"/>
                <a:gd name="T36" fmla="*/ 25 w 75"/>
                <a:gd name="T37" fmla="*/ 121 h 126"/>
                <a:gd name="T38" fmla="*/ 25 w 75"/>
                <a:gd name="T39" fmla="*/ 66 h 126"/>
                <a:gd name="T40" fmla="*/ 28 w 75"/>
                <a:gd name="T41" fmla="*/ 61 h 126"/>
                <a:gd name="T42" fmla="*/ 30 w 75"/>
                <a:gd name="T43" fmla="*/ 66 h 126"/>
                <a:gd name="T44" fmla="*/ 30 w 75"/>
                <a:gd name="T45" fmla="*/ 121 h 126"/>
                <a:gd name="T46" fmla="*/ 31 w 75"/>
                <a:gd name="T47" fmla="*/ 121 h 126"/>
                <a:gd name="T48" fmla="*/ 36 w 75"/>
                <a:gd name="T49" fmla="*/ 126 h 126"/>
                <a:gd name="T50" fmla="*/ 42 w 75"/>
                <a:gd name="T51" fmla="*/ 120 h 126"/>
                <a:gd name="T52" fmla="*/ 42 w 75"/>
                <a:gd name="T53" fmla="*/ 120 h 126"/>
                <a:gd name="T54" fmla="*/ 42 w 75"/>
                <a:gd name="T55" fmla="*/ 21 h 126"/>
                <a:gd name="T56" fmla="*/ 45 w 75"/>
                <a:gd name="T57" fmla="*/ 21 h 126"/>
                <a:gd name="T58" fmla="*/ 45 w 75"/>
                <a:gd name="T59" fmla="*/ 36 h 126"/>
                <a:gd name="T60" fmla="*/ 45 w 75"/>
                <a:gd name="T61" fmla="*/ 41 h 126"/>
                <a:gd name="T62" fmla="*/ 45 w 75"/>
                <a:gd name="T63" fmla="*/ 50 h 126"/>
                <a:gd name="T64" fmla="*/ 73 w 75"/>
                <a:gd name="T65" fmla="*/ 24 h 126"/>
                <a:gd name="T66" fmla="*/ 73 w 75"/>
                <a:gd name="T67" fmla="*/ 1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 h="126">
                  <a:moveTo>
                    <a:pt x="73" y="16"/>
                  </a:moveTo>
                  <a:cubicBezTo>
                    <a:pt x="71" y="14"/>
                    <a:pt x="68" y="14"/>
                    <a:pt x="65" y="16"/>
                  </a:cubicBezTo>
                  <a:cubicBezTo>
                    <a:pt x="55" y="26"/>
                    <a:pt x="55" y="26"/>
                    <a:pt x="55" y="26"/>
                  </a:cubicBezTo>
                  <a:cubicBezTo>
                    <a:pt x="55" y="16"/>
                    <a:pt x="55" y="16"/>
                    <a:pt x="55" y="16"/>
                  </a:cubicBezTo>
                  <a:cubicBezTo>
                    <a:pt x="55" y="16"/>
                    <a:pt x="55" y="16"/>
                    <a:pt x="55" y="16"/>
                  </a:cubicBezTo>
                  <a:cubicBezTo>
                    <a:pt x="55" y="1"/>
                    <a:pt x="42" y="0"/>
                    <a:pt x="28" y="0"/>
                  </a:cubicBezTo>
                  <a:cubicBezTo>
                    <a:pt x="14" y="0"/>
                    <a:pt x="0" y="1"/>
                    <a:pt x="0" y="16"/>
                  </a:cubicBezTo>
                  <a:cubicBezTo>
                    <a:pt x="0" y="16"/>
                    <a:pt x="0" y="16"/>
                    <a:pt x="0" y="16"/>
                  </a:cubicBezTo>
                  <a:cubicBezTo>
                    <a:pt x="0" y="65"/>
                    <a:pt x="0" y="65"/>
                    <a:pt x="0" y="65"/>
                  </a:cubicBezTo>
                  <a:cubicBezTo>
                    <a:pt x="0" y="68"/>
                    <a:pt x="2" y="70"/>
                    <a:pt x="5" y="70"/>
                  </a:cubicBezTo>
                  <a:cubicBezTo>
                    <a:pt x="8" y="70"/>
                    <a:pt x="10" y="68"/>
                    <a:pt x="10" y="65"/>
                  </a:cubicBezTo>
                  <a:cubicBezTo>
                    <a:pt x="10" y="21"/>
                    <a:pt x="10" y="21"/>
                    <a:pt x="10" y="21"/>
                  </a:cubicBezTo>
                  <a:cubicBezTo>
                    <a:pt x="13" y="21"/>
                    <a:pt x="13" y="21"/>
                    <a:pt x="13" y="21"/>
                  </a:cubicBezTo>
                  <a:cubicBezTo>
                    <a:pt x="13" y="120"/>
                    <a:pt x="13" y="120"/>
                    <a:pt x="13" y="120"/>
                  </a:cubicBezTo>
                  <a:cubicBezTo>
                    <a:pt x="13" y="120"/>
                    <a:pt x="13" y="120"/>
                    <a:pt x="13" y="120"/>
                  </a:cubicBezTo>
                  <a:cubicBezTo>
                    <a:pt x="13" y="120"/>
                    <a:pt x="13" y="120"/>
                    <a:pt x="13" y="120"/>
                  </a:cubicBezTo>
                  <a:cubicBezTo>
                    <a:pt x="13" y="124"/>
                    <a:pt x="16" y="126"/>
                    <a:pt x="19" y="126"/>
                  </a:cubicBezTo>
                  <a:cubicBezTo>
                    <a:pt x="22" y="126"/>
                    <a:pt x="24" y="124"/>
                    <a:pt x="25" y="121"/>
                  </a:cubicBezTo>
                  <a:cubicBezTo>
                    <a:pt x="25" y="121"/>
                    <a:pt x="25" y="121"/>
                    <a:pt x="25" y="121"/>
                  </a:cubicBezTo>
                  <a:cubicBezTo>
                    <a:pt x="25" y="66"/>
                    <a:pt x="25" y="66"/>
                    <a:pt x="25" y="66"/>
                  </a:cubicBezTo>
                  <a:cubicBezTo>
                    <a:pt x="25" y="63"/>
                    <a:pt x="25" y="61"/>
                    <a:pt x="28" y="61"/>
                  </a:cubicBezTo>
                  <a:cubicBezTo>
                    <a:pt x="30" y="61"/>
                    <a:pt x="30" y="63"/>
                    <a:pt x="30" y="66"/>
                  </a:cubicBezTo>
                  <a:cubicBezTo>
                    <a:pt x="30" y="121"/>
                    <a:pt x="30" y="121"/>
                    <a:pt x="30" y="121"/>
                  </a:cubicBezTo>
                  <a:cubicBezTo>
                    <a:pt x="30" y="121"/>
                    <a:pt x="31" y="121"/>
                    <a:pt x="31" y="121"/>
                  </a:cubicBezTo>
                  <a:cubicBezTo>
                    <a:pt x="31" y="124"/>
                    <a:pt x="33" y="126"/>
                    <a:pt x="36" y="126"/>
                  </a:cubicBezTo>
                  <a:cubicBezTo>
                    <a:pt x="40" y="126"/>
                    <a:pt x="42" y="124"/>
                    <a:pt x="42" y="120"/>
                  </a:cubicBezTo>
                  <a:cubicBezTo>
                    <a:pt x="42" y="120"/>
                    <a:pt x="42" y="120"/>
                    <a:pt x="42" y="120"/>
                  </a:cubicBezTo>
                  <a:cubicBezTo>
                    <a:pt x="42" y="21"/>
                    <a:pt x="42" y="21"/>
                    <a:pt x="42" y="21"/>
                  </a:cubicBezTo>
                  <a:cubicBezTo>
                    <a:pt x="45" y="21"/>
                    <a:pt x="45" y="21"/>
                    <a:pt x="45" y="21"/>
                  </a:cubicBezTo>
                  <a:cubicBezTo>
                    <a:pt x="45" y="36"/>
                    <a:pt x="45" y="36"/>
                    <a:pt x="45" y="36"/>
                  </a:cubicBezTo>
                  <a:cubicBezTo>
                    <a:pt x="45" y="41"/>
                    <a:pt x="45" y="41"/>
                    <a:pt x="45" y="41"/>
                  </a:cubicBezTo>
                  <a:cubicBezTo>
                    <a:pt x="45" y="50"/>
                    <a:pt x="45" y="50"/>
                    <a:pt x="45" y="50"/>
                  </a:cubicBezTo>
                  <a:cubicBezTo>
                    <a:pt x="73" y="24"/>
                    <a:pt x="73" y="24"/>
                    <a:pt x="73" y="24"/>
                  </a:cubicBezTo>
                  <a:cubicBezTo>
                    <a:pt x="75" y="21"/>
                    <a:pt x="75" y="18"/>
                    <a:pt x="73"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grpSp>
        <p:nvGrpSpPr>
          <p:cNvPr id="8" name="组合 7"/>
          <p:cNvGrpSpPr/>
          <p:nvPr/>
        </p:nvGrpSpPr>
        <p:grpSpPr>
          <a:xfrm>
            <a:off x="3324217" y="2621169"/>
            <a:ext cx="336296" cy="736121"/>
            <a:chOff x="4709625" y="4322223"/>
            <a:chExt cx="366837" cy="802725"/>
          </a:xfrm>
          <a:solidFill>
            <a:srgbClr val="92D050"/>
          </a:solidFill>
        </p:grpSpPr>
        <p:sp>
          <p:nvSpPr>
            <p:cNvPr id="9" name="Freeform 11"/>
            <p:cNvSpPr/>
            <p:nvPr/>
          </p:nvSpPr>
          <p:spPr bwMode="auto">
            <a:xfrm>
              <a:off x="4862833" y="4322223"/>
              <a:ext cx="116525" cy="122998"/>
            </a:xfrm>
            <a:custGeom>
              <a:avLst/>
              <a:gdLst>
                <a:gd name="T0" fmla="*/ 1 w 23"/>
                <a:gd name="T1" fmla="*/ 12 h 24"/>
                <a:gd name="T2" fmla="*/ 12 w 23"/>
                <a:gd name="T3" fmla="*/ 24 h 24"/>
                <a:gd name="T4" fmla="*/ 23 w 23"/>
                <a:gd name="T5" fmla="*/ 12 h 24"/>
                <a:gd name="T6" fmla="*/ 12 w 23"/>
                <a:gd name="T7" fmla="*/ 0 h 24"/>
                <a:gd name="T8" fmla="*/ 1 w 23"/>
                <a:gd name="T9" fmla="*/ 12 h 24"/>
              </a:gdLst>
              <a:ahLst/>
              <a:cxnLst>
                <a:cxn ang="0">
                  <a:pos x="T0" y="T1"/>
                </a:cxn>
                <a:cxn ang="0">
                  <a:pos x="T2" y="T3"/>
                </a:cxn>
                <a:cxn ang="0">
                  <a:pos x="T4" y="T5"/>
                </a:cxn>
                <a:cxn ang="0">
                  <a:pos x="T6" y="T7"/>
                </a:cxn>
                <a:cxn ang="0">
                  <a:pos x="T8" y="T9"/>
                </a:cxn>
              </a:cxnLst>
              <a:rect l="0" t="0" r="r" b="b"/>
              <a:pathLst>
                <a:path w="23" h="24">
                  <a:moveTo>
                    <a:pt x="1" y="12"/>
                  </a:moveTo>
                  <a:cubicBezTo>
                    <a:pt x="0" y="18"/>
                    <a:pt x="5" y="24"/>
                    <a:pt x="12" y="24"/>
                  </a:cubicBezTo>
                  <a:cubicBezTo>
                    <a:pt x="18" y="24"/>
                    <a:pt x="23" y="19"/>
                    <a:pt x="23" y="12"/>
                  </a:cubicBezTo>
                  <a:cubicBezTo>
                    <a:pt x="23" y="5"/>
                    <a:pt x="18" y="0"/>
                    <a:pt x="12" y="0"/>
                  </a:cubicBezTo>
                  <a:cubicBezTo>
                    <a:pt x="6" y="0"/>
                    <a:pt x="1" y="5"/>
                    <a:pt x="1"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0" name="Freeform 12"/>
            <p:cNvSpPr/>
            <p:nvPr/>
          </p:nvSpPr>
          <p:spPr bwMode="auto">
            <a:xfrm>
              <a:off x="4709625" y="4453853"/>
              <a:ext cx="362521" cy="537308"/>
            </a:xfrm>
            <a:custGeom>
              <a:avLst/>
              <a:gdLst>
                <a:gd name="T0" fmla="*/ 1 w 71"/>
                <a:gd name="T1" fmla="*/ 44 h 105"/>
                <a:gd name="T2" fmla="*/ 5 w 71"/>
                <a:gd name="T3" fmla="*/ 19 h 105"/>
                <a:gd name="T4" fmla="*/ 8 w 71"/>
                <a:gd name="T5" fmla="*/ 15 h 105"/>
                <a:gd name="T6" fmla="*/ 32 w 71"/>
                <a:gd name="T7" fmla="*/ 1 h 105"/>
                <a:gd name="T8" fmla="*/ 32 w 71"/>
                <a:gd name="T9" fmla="*/ 1 h 105"/>
                <a:gd name="T10" fmla="*/ 33 w 71"/>
                <a:gd name="T11" fmla="*/ 1 h 105"/>
                <a:gd name="T12" fmla="*/ 33 w 71"/>
                <a:gd name="T13" fmla="*/ 1 h 105"/>
                <a:gd name="T14" fmla="*/ 33 w 71"/>
                <a:gd name="T15" fmla="*/ 1 h 105"/>
                <a:gd name="T16" fmla="*/ 33 w 71"/>
                <a:gd name="T17" fmla="*/ 1 h 105"/>
                <a:gd name="T18" fmla="*/ 34 w 71"/>
                <a:gd name="T19" fmla="*/ 1 h 105"/>
                <a:gd name="T20" fmla="*/ 34 w 71"/>
                <a:gd name="T21" fmla="*/ 1 h 105"/>
                <a:gd name="T22" fmla="*/ 34 w 71"/>
                <a:gd name="T23" fmla="*/ 0 h 105"/>
                <a:gd name="T24" fmla="*/ 34 w 71"/>
                <a:gd name="T25" fmla="*/ 0 h 105"/>
                <a:gd name="T26" fmla="*/ 35 w 71"/>
                <a:gd name="T27" fmla="*/ 0 h 105"/>
                <a:gd name="T28" fmla="*/ 35 w 71"/>
                <a:gd name="T29" fmla="*/ 0 h 105"/>
                <a:gd name="T30" fmla="*/ 35 w 71"/>
                <a:gd name="T31" fmla="*/ 0 h 105"/>
                <a:gd name="T32" fmla="*/ 36 w 71"/>
                <a:gd name="T33" fmla="*/ 0 h 105"/>
                <a:gd name="T34" fmla="*/ 36 w 71"/>
                <a:gd name="T35" fmla="*/ 0 h 105"/>
                <a:gd name="T36" fmla="*/ 36 w 71"/>
                <a:gd name="T37" fmla="*/ 0 h 105"/>
                <a:gd name="T38" fmla="*/ 36 w 71"/>
                <a:gd name="T39" fmla="*/ 1 h 105"/>
                <a:gd name="T40" fmla="*/ 37 w 71"/>
                <a:gd name="T41" fmla="*/ 1 h 105"/>
                <a:gd name="T42" fmla="*/ 37 w 71"/>
                <a:gd name="T43" fmla="*/ 1 h 105"/>
                <a:gd name="T44" fmla="*/ 48 w 71"/>
                <a:gd name="T45" fmla="*/ 5 h 105"/>
                <a:gd name="T46" fmla="*/ 52 w 71"/>
                <a:gd name="T47" fmla="*/ 11 h 105"/>
                <a:gd name="T48" fmla="*/ 48 w 71"/>
                <a:gd name="T49" fmla="*/ 47 h 105"/>
                <a:gd name="T50" fmla="*/ 48 w 71"/>
                <a:gd name="T51" fmla="*/ 48 h 105"/>
                <a:gd name="T52" fmla="*/ 68 w 71"/>
                <a:gd name="T53" fmla="*/ 59 h 105"/>
                <a:gd name="T54" fmla="*/ 71 w 71"/>
                <a:gd name="T55" fmla="*/ 65 h 105"/>
                <a:gd name="T56" fmla="*/ 67 w 71"/>
                <a:gd name="T57" fmla="*/ 99 h 105"/>
                <a:gd name="T58" fmla="*/ 61 w 71"/>
                <a:gd name="T59" fmla="*/ 105 h 105"/>
                <a:gd name="T60" fmla="*/ 55 w 71"/>
                <a:gd name="T61" fmla="*/ 99 h 105"/>
                <a:gd name="T62" fmla="*/ 59 w 71"/>
                <a:gd name="T63" fmla="*/ 69 h 105"/>
                <a:gd name="T64" fmla="*/ 29 w 71"/>
                <a:gd name="T65" fmla="*/ 51 h 105"/>
                <a:gd name="T66" fmla="*/ 29 w 71"/>
                <a:gd name="T67" fmla="*/ 50 h 105"/>
                <a:gd name="T68" fmla="*/ 29 w 71"/>
                <a:gd name="T69" fmla="*/ 50 h 105"/>
                <a:gd name="T70" fmla="*/ 28 w 71"/>
                <a:gd name="T71" fmla="*/ 50 h 105"/>
                <a:gd name="T72" fmla="*/ 28 w 71"/>
                <a:gd name="T73" fmla="*/ 50 h 105"/>
                <a:gd name="T74" fmla="*/ 28 w 71"/>
                <a:gd name="T75" fmla="*/ 50 h 105"/>
                <a:gd name="T76" fmla="*/ 28 w 71"/>
                <a:gd name="T77" fmla="*/ 50 h 105"/>
                <a:gd name="T78" fmla="*/ 27 w 71"/>
                <a:gd name="T79" fmla="*/ 49 h 105"/>
                <a:gd name="T80" fmla="*/ 27 w 71"/>
                <a:gd name="T81" fmla="*/ 49 h 105"/>
                <a:gd name="T82" fmla="*/ 27 w 71"/>
                <a:gd name="T83" fmla="*/ 49 h 105"/>
                <a:gd name="T84" fmla="*/ 27 w 71"/>
                <a:gd name="T85" fmla="*/ 48 h 105"/>
                <a:gd name="T86" fmla="*/ 27 w 71"/>
                <a:gd name="T87" fmla="*/ 48 h 105"/>
                <a:gd name="T88" fmla="*/ 26 w 71"/>
                <a:gd name="T89" fmla="*/ 47 h 105"/>
                <a:gd name="T90" fmla="*/ 26 w 71"/>
                <a:gd name="T91" fmla="*/ 47 h 105"/>
                <a:gd name="T92" fmla="*/ 26 w 71"/>
                <a:gd name="T93" fmla="*/ 46 h 105"/>
                <a:gd name="T94" fmla="*/ 26 w 71"/>
                <a:gd name="T95" fmla="*/ 46 h 105"/>
                <a:gd name="T96" fmla="*/ 26 w 71"/>
                <a:gd name="T97" fmla="*/ 46 h 105"/>
                <a:gd name="T98" fmla="*/ 26 w 71"/>
                <a:gd name="T99" fmla="*/ 46 h 105"/>
                <a:gd name="T100" fmla="*/ 26 w 71"/>
                <a:gd name="T101" fmla="*/ 45 h 105"/>
                <a:gd name="T102" fmla="*/ 26 w 71"/>
                <a:gd name="T103" fmla="*/ 45 h 105"/>
                <a:gd name="T104" fmla="*/ 26 w 71"/>
                <a:gd name="T105" fmla="*/ 45 h 105"/>
                <a:gd name="T106" fmla="*/ 26 w 71"/>
                <a:gd name="T107" fmla="*/ 45 h 105"/>
                <a:gd name="T108" fmla="*/ 29 w 71"/>
                <a:gd name="T109" fmla="*/ 18 h 105"/>
                <a:gd name="T110" fmla="*/ 16 w 71"/>
                <a:gd name="T111" fmla="*/ 25 h 105"/>
                <a:gd name="T112" fmla="*/ 12 w 71"/>
                <a:gd name="T113" fmla="*/ 47 h 105"/>
                <a:gd name="T114" fmla="*/ 5 w 71"/>
                <a:gd name="T115" fmla="*/ 52 h 105"/>
                <a:gd name="T116" fmla="*/ 1 w 71"/>
                <a:gd name="T117" fmla="*/ 4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1" h="105">
                  <a:moveTo>
                    <a:pt x="1" y="44"/>
                  </a:moveTo>
                  <a:cubicBezTo>
                    <a:pt x="5" y="19"/>
                    <a:pt x="5" y="19"/>
                    <a:pt x="5" y="19"/>
                  </a:cubicBezTo>
                  <a:cubicBezTo>
                    <a:pt x="6" y="18"/>
                    <a:pt x="7" y="16"/>
                    <a:pt x="8" y="15"/>
                  </a:cubicBezTo>
                  <a:cubicBezTo>
                    <a:pt x="32" y="1"/>
                    <a:pt x="32" y="1"/>
                    <a:pt x="32" y="1"/>
                  </a:cubicBezTo>
                  <a:cubicBezTo>
                    <a:pt x="32" y="1"/>
                    <a:pt x="32" y="1"/>
                    <a:pt x="32" y="1"/>
                  </a:cubicBezTo>
                  <a:cubicBezTo>
                    <a:pt x="32" y="1"/>
                    <a:pt x="33" y="1"/>
                    <a:pt x="33" y="1"/>
                  </a:cubicBezTo>
                  <a:cubicBezTo>
                    <a:pt x="33" y="1"/>
                    <a:pt x="33" y="1"/>
                    <a:pt x="33" y="1"/>
                  </a:cubicBezTo>
                  <a:cubicBezTo>
                    <a:pt x="33" y="1"/>
                    <a:pt x="33" y="1"/>
                    <a:pt x="33" y="1"/>
                  </a:cubicBezTo>
                  <a:cubicBezTo>
                    <a:pt x="33" y="1"/>
                    <a:pt x="33" y="1"/>
                    <a:pt x="33" y="1"/>
                  </a:cubicBezTo>
                  <a:cubicBezTo>
                    <a:pt x="34" y="1"/>
                    <a:pt x="34" y="1"/>
                    <a:pt x="34" y="1"/>
                  </a:cubicBezTo>
                  <a:cubicBezTo>
                    <a:pt x="34" y="1"/>
                    <a:pt x="34" y="1"/>
                    <a:pt x="34" y="1"/>
                  </a:cubicBezTo>
                  <a:cubicBezTo>
                    <a:pt x="34" y="0"/>
                    <a:pt x="34" y="0"/>
                    <a:pt x="34" y="0"/>
                  </a:cubicBezTo>
                  <a:cubicBezTo>
                    <a:pt x="34" y="0"/>
                    <a:pt x="34" y="0"/>
                    <a:pt x="34" y="0"/>
                  </a:cubicBezTo>
                  <a:cubicBezTo>
                    <a:pt x="35" y="0"/>
                    <a:pt x="35" y="0"/>
                    <a:pt x="35" y="0"/>
                  </a:cubicBezTo>
                  <a:cubicBezTo>
                    <a:pt x="35" y="0"/>
                    <a:pt x="35" y="0"/>
                    <a:pt x="35" y="0"/>
                  </a:cubicBezTo>
                  <a:cubicBezTo>
                    <a:pt x="35" y="0"/>
                    <a:pt x="35" y="0"/>
                    <a:pt x="35" y="0"/>
                  </a:cubicBezTo>
                  <a:cubicBezTo>
                    <a:pt x="35" y="0"/>
                    <a:pt x="36" y="0"/>
                    <a:pt x="36" y="0"/>
                  </a:cubicBezTo>
                  <a:cubicBezTo>
                    <a:pt x="36" y="0"/>
                    <a:pt x="36" y="0"/>
                    <a:pt x="36" y="0"/>
                  </a:cubicBezTo>
                  <a:cubicBezTo>
                    <a:pt x="36" y="0"/>
                    <a:pt x="36" y="0"/>
                    <a:pt x="36" y="0"/>
                  </a:cubicBezTo>
                  <a:cubicBezTo>
                    <a:pt x="36" y="1"/>
                    <a:pt x="36" y="1"/>
                    <a:pt x="36" y="1"/>
                  </a:cubicBezTo>
                  <a:cubicBezTo>
                    <a:pt x="37" y="1"/>
                    <a:pt x="37" y="1"/>
                    <a:pt x="37" y="1"/>
                  </a:cubicBezTo>
                  <a:cubicBezTo>
                    <a:pt x="37" y="1"/>
                    <a:pt x="37" y="1"/>
                    <a:pt x="37" y="1"/>
                  </a:cubicBezTo>
                  <a:cubicBezTo>
                    <a:pt x="48" y="5"/>
                    <a:pt x="48" y="5"/>
                    <a:pt x="48" y="5"/>
                  </a:cubicBezTo>
                  <a:cubicBezTo>
                    <a:pt x="51" y="6"/>
                    <a:pt x="52" y="9"/>
                    <a:pt x="52" y="11"/>
                  </a:cubicBezTo>
                  <a:cubicBezTo>
                    <a:pt x="48" y="47"/>
                    <a:pt x="48" y="47"/>
                    <a:pt x="48" y="47"/>
                  </a:cubicBezTo>
                  <a:cubicBezTo>
                    <a:pt x="48" y="47"/>
                    <a:pt x="48" y="47"/>
                    <a:pt x="48" y="48"/>
                  </a:cubicBezTo>
                  <a:cubicBezTo>
                    <a:pt x="68" y="59"/>
                    <a:pt x="68" y="59"/>
                    <a:pt x="68" y="59"/>
                  </a:cubicBezTo>
                  <a:cubicBezTo>
                    <a:pt x="70" y="61"/>
                    <a:pt x="71" y="63"/>
                    <a:pt x="71" y="65"/>
                  </a:cubicBezTo>
                  <a:cubicBezTo>
                    <a:pt x="67" y="99"/>
                    <a:pt x="67" y="99"/>
                    <a:pt x="67" y="99"/>
                  </a:cubicBezTo>
                  <a:cubicBezTo>
                    <a:pt x="67" y="102"/>
                    <a:pt x="64" y="105"/>
                    <a:pt x="61" y="105"/>
                  </a:cubicBezTo>
                  <a:cubicBezTo>
                    <a:pt x="58" y="105"/>
                    <a:pt x="55" y="102"/>
                    <a:pt x="55" y="99"/>
                  </a:cubicBezTo>
                  <a:cubicBezTo>
                    <a:pt x="59" y="69"/>
                    <a:pt x="59" y="69"/>
                    <a:pt x="59" y="69"/>
                  </a:cubicBezTo>
                  <a:cubicBezTo>
                    <a:pt x="29" y="51"/>
                    <a:pt x="29" y="51"/>
                    <a:pt x="29" y="51"/>
                  </a:cubicBezTo>
                  <a:cubicBezTo>
                    <a:pt x="29" y="51"/>
                    <a:pt x="29" y="51"/>
                    <a:pt x="29" y="50"/>
                  </a:cubicBezTo>
                  <a:cubicBezTo>
                    <a:pt x="29" y="50"/>
                    <a:pt x="29" y="50"/>
                    <a:pt x="29" y="50"/>
                  </a:cubicBezTo>
                  <a:cubicBezTo>
                    <a:pt x="29" y="50"/>
                    <a:pt x="28" y="50"/>
                    <a:pt x="28" y="50"/>
                  </a:cubicBezTo>
                  <a:cubicBezTo>
                    <a:pt x="28" y="50"/>
                    <a:pt x="28" y="50"/>
                    <a:pt x="28" y="50"/>
                  </a:cubicBezTo>
                  <a:cubicBezTo>
                    <a:pt x="28" y="50"/>
                    <a:pt x="28" y="50"/>
                    <a:pt x="28" y="50"/>
                  </a:cubicBezTo>
                  <a:cubicBezTo>
                    <a:pt x="28" y="50"/>
                    <a:pt x="28" y="50"/>
                    <a:pt x="28" y="50"/>
                  </a:cubicBezTo>
                  <a:cubicBezTo>
                    <a:pt x="28" y="49"/>
                    <a:pt x="28" y="49"/>
                    <a:pt x="27" y="49"/>
                  </a:cubicBezTo>
                  <a:cubicBezTo>
                    <a:pt x="27" y="49"/>
                    <a:pt x="27" y="49"/>
                    <a:pt x="27" y="49"/>
                  </a:cubicBezTo>
                  <a:cubicBezTo>
                    <a:pt x="27" y="49"/>
                    <a:pt x="27" y="49"/>
                    <a:pt x="27" y="49"/>
                  </a:cubicBezTo>
                  <a:cubicBezTo>
                    <a:pt x="27" y="49"/>
                    <a:pt x="27" y="48"/>
                    <a:pt x="27" y="48"/>
                  </a:cubicBezTo>
                  <a:cubicBezTo>
                    <a:pt x="27" y="48"/>
                    <a:pt x="27" y="48"/>
                    <a:pt x="27" y="48"/>
                  </a:cubicBezTo>
                  <a:cubicBezTo>
                    <a:pt x="26" y="47"/>
                    <a:pt x="26" y="47"/>
                    <a:pt x="26" y="47"/>
                  </a:cubicBezTo>
                  <a:cubicBezTo>
                    <a:pt x="26" y="47"/>
                    <a:pt x="26" y="47"/>
                    <a:pt x="26" y="47"/>
                  </a:cubicBezTo>
                  <a:cubicBezTo>
                    <a:pt x="26" y="47"/>
                    <a:pt x="26" y="47"/>
                    <a:pt x="26" y="46"/>
                  </a:cubicBezTo>
                  <a:cubicBezTo>
                    <a:pt x="26" y="46"/>
                    <a:pt x="26" y="46"/>
                    <a:pt x="26" y="46"/>
                  </a:cubicBezTo>
                  <a:cubicBezTo>
                    <a:pt x="26" y="46"/>
                    <a:pt x="26" y="46"/>
                    <a:pt x="26" y="46"/>
                  </a:cubicBezTo>
                  <a:cubicBezTo>
                    <a:pt x="26" y="46"/>
                    <a:pt x="26" y="46"/>
                    <a:pt x="26" y="46"/>
                  </a:cubicBezTo>
                  <a:cubicBezTo>
                    <a:pt x="26" y="46"/>
                    <a:pt x="26" y="45"/>
                    <a:pt x="26" y="45"/>
                  </a:cubicBezTo>
                  <a:cubicBezTo>
                    <a:pt x="26" y="45"/>
                    <a:pt x="26" y="45"/>
                    <a:pt x="26" y="45"/>
                  </a:cubicBezTo>
                  <a:cubicBezTo>
                    <a:pt x="26" y="45"/>
                    <a:pt x="26" y="45"/>
                    <a:pt x="26" y="45"/>
                  </a:cubicBezTo>
                  <a:cubicBezTo>
                    <a:pt x="26" y="45"/>
                    <a:pt x="26" y="45"/>
                    <a:pt x="26" y="45"/>
                  </a:cubicBezTo>
                  <a:cubicBezTo>
                    <a:pt x="29" y="18"/>
                    <a:pt x="29" y="18"/>
                    <a:pt x="29" y="18"/>
                  </a:cubicBezTo>
                  <a:cubicBezTo>
                    <a:pt x="16" y="25"/>
                    <a:pt x="16" y="25"/>
                    <a:pt x="16" y="25"/>
                  </a:cubicBezTo>
                  <a:cubicBezTo>
                    <a:pt x="12" y="47"/>
                    <a:pt x="12" y="47"/>
                    <a:pt x="12" y="47"/>
                  </a:cubicBezTo>
                  <a:cubicBezTo>
                    <a:pt x="11" y="50"/>
                    <a:pt x="8" y="52"/>
                    <a:pt x="5" y="52"/>
                  </a:cubicBezTo>
                  <a:cubicBezTo>
                    <a:pt x="2" y="51"/>
                    <a:pt x="0" y="48"/>
                    <a:pt x="1"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1" name="Freeform 13"/>
            <p:cNvSpPr/>
            <p:nvPr/>
          </p:nvSpPr>
          <p:spPr bwMode="auto">
            <a:xfrm>
              <a:off x="4802413" y="4730059"/>
              <a:ext cx="105735" cy="394889"/>
            </a:xfrm>
            <a:custGeom>
              <a:avLst/>
              <a:gdLst>
                <a:gd name="T0" fmla="*/ 1 w 21"/>
                <a:gd name="T1" fmla="*/ 69 h 77"/>
                <a:gd name="T2" fmla="*/ 10 w 21"/>
                <a:gd name="T3" fmla="*/ 0 h 77"/>
                <a:gd name="T4" fmla="*/ 10 w 21"/>
                <a:gd name="T5" fmla="*/ 0 h 77"/>
                <a:gd name="T6" fmla="*/ 21 w 21"/>
                <a:gd name="T7" fmla="*/ 6 h 77"/>
                <a:gd name="T8" fmla="*/ 12 w 21"/>
                <a:gd name="T9" fmla="*/ 71 h 77"/>
                <a:gd name="T10" fmla="*/ 5 w 21"/>
                <a:gd name="T11" fmla="*/ 76 h 77"/>
                <a:gd name="T12" fmla="*/ 1 w 21"/>
                <a:gd name="T13" fmla="*/ 69 h 77"/>
              </a:gdLst>
              <a:ahLst/>
              <a:cxnLst>
                <a:cxn ang="0">
                  <a:pos x="T0" y="T1"/>
                </a:cxn>
                <a:cxn ang="0">
                  <a:pos x="T2" y="T3"/>
                </a:cxn>
                <a:cxn ang="0">
                  <a:pos x="T4" y="T5"/>
                </a:cxn>
                <a:cxn ang="0">
                  <a:pos x="T6" y="T7"/>
                </a:cxn>
                <a:cxn ang="0">
                  <a:pos x="T8" y="T9"/>
                </a:cxn>
                <a:cxn ang="0">
                  <a:pos x="T10" y="T11"/>
                </a:cxn>
                <a:cxn ang="0">
                  <a:pos x="T12" y="T13"/>
                </a:cxn>
              </a:cxnLst>
              <a:rect l="0" t="0" r="r" b="b"/>
              <a:pathLst>
                <a:path w="21" h="77">
                  <a:moveTo>
                    <a:pt x="1" y="69"/>
                  </a:moveTo>
                  <a:cubicBezTo>
                    <a:pt x="10" y="0"/>
                    <a:pt x="10" y="0"/>
                    <a:pt x="10" y="0"/>
                  </a:cubicBezTo>
                  <a:cubicBezTo>
                    <a:pt x="10" y="0"/>
                    <a:pt x="10" y="0"/>
                    <a:pt x="10" y="0"/>
                  </a:cubicBezTo>
                  <a:cubicBezTo>
                    <a:pt x="21" y="6"/>
                    <a:pt x="21" y="6"/>
                    <a:pt x="21" y="6"/>
                  </a:cubicBezTo>
                  <a:cubicBezTo>
                    <a:pt x="12" y="71"/>
                    <a:pt x="12" y="71"/>
                    <a:pt x="12" y="71"/>
                  </a:cubicBezTo>
                  <a:cubicBezTo>
                    <a:pt x="11" y="74"/>
                    <a:pt x="8" y="77"/>
                    <a:pt x="5" y="76"/>
                  </a:cubicBezTo>
                  <a:cubicBezTo>
                    <a:pt x="2" y="75"/>
                    <a:pt x="0" y="72"/>
                    <a:pt x="1"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2" name="Freeform 14"/>
            <p:cNvSpPr/>
            <p:nvPr/>
          </p:nvSpPr>
          <p:spPr bwMode="auto">
            <a:xfrm>
              <a:off x="4975042" y="4576851"/>
              <a:ext cx="101420" cy="112209"/>
            </a:xfrm>
            <a:custGeom>
              <a:avLst/>
              <a:gdLst>
                <a:gd name="T0" fmla="*/ 2 w 20"/>
                <a:gd name="T1" fmla="*/ 0 h 22"/>
                <a:gd name="T2" fmla="*/ 17 w 20"/>
                <a:gd name="T3" fmla="*/ 10 h 22"/>
                <a:gd name="T4" fmla="*/ 18 w 20"/>
                <a:gd name="T5" fmla="*/ 18 h 22"/>
                <a:gd name="T6" fmla="*/ 10 w 20"/>
                <a:gd name="T7" fmla="*/ 20 h 22"/>
                <a:gd name="T8" fmla="*/ 0 w 20"/>
                <a:gd name="T9" fmla="*/ 13 h 22"/>
                <a:gd name="T10" fmla="*/ 2 w 20"/>
                <a:gd name="T11" fmla="*/ 0 h 22"/>
              </a:gdLst>
              <a:ahLst/>
              <a:cxnLst>
                <a:cxn ang="0">
                  <a:pos x="T0" y="T1"/>
                </a:cxn>
                <a:cxn ang="0">
                  <a:pos x="T2" y="T3"/>
                </a:cxn>
                <a:cxn ang="0">
                  <a:pos x="T4" y="T5"/>
                </a:cxn>
                <a:cxn ang="0">
                  <a:pos x="T6" y="T7"/>
                </a:cxn>
                <a:cxn ang="0">
                  <a:pos x="T8" y="T9"/>
                </a:cxn>
                <a:cxn ang="0">
                  <a:pos x="T10" y="T11"/>
                </a:cxn>
              </a:cxnLst>
              <a:rect l="0" t="0" r="r" b="b"/>
              <a:pathLst>
                <a:path w="20" h="22">
                  <a:moveTo>
                    <a:pt x="2" y="0"/>
                  </a:moveTo>
                  <a:cubicBezTo>
                    <a:pt x="17" y="10"/>
                    <a:pt x="17" y="10"/>
                    <a:pt x="17" y="10"/>
                  </a:cubicBezTo>
                  <a:cubicBezTo>
                    <a:pt x="19" y="12"/>
                    <a:pt x="20" y="15"/>
                    <a:pt x="18" y="18"/>
                  </a:cubicBezTo>
                  <a:cubicBezTo>
                    <a:pt x="17" y="21"/>
                    <a:pt x="13" y="22"/>
                    <a:pt x="10" y="20"/>
                  </a:cubicBezTo>
                  <a:cubicBezTo>
                    <a:pt x="0" y="13"/>
                    <a:pt x="0" y="13"/>
                    <a:pt x="0" y="13"/>
                  </a:cubicBez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sp>
        <p:nvSpPr>
          <p:cNvPr id="13" name="Freeform 16"/>
          <p:cNvSpPr/>
          <p:nvPr/>
        </p:nvSpPr>
        <p:spPr bwMode="auto">
          <a:xfrm>
            <a:off x="1503692" y="3684915"/>
            <a:ext cx="1200774" cy="496684"/>
          </a:xfrm>
          <a:custGeom>
            <a:avLst/>
            <a:gdLst>
              <a:gd name="T0" fmla="*/ 255 w 256"/>
              <a:gd name="T1" fmla="*/ 0 h 106"/>
              <a:gd name="T2" fmla="*/ 130 w 256"/>
              <a:gd name="T3" fmla="*/ 3 h 106"/>
              <a:gd name="T4" fmla="*/ 0 w 256"/>
              <a:gd name="T5" fmla="*/ 96 h 106"/>
              <a:gd name="T6" fmla="*/ 4 w 256"/>
              <a:gd name="T7" fmla="*/ 106 h 106"/>
              <a:gd name="T8" fmla="*/ 133 w 256"/>
              <a:gd name="T9" fmla="*/ 14 h 106"/>
              <a:gd name="T10" fmla="*/ 256 w 256"/>
              <a:gd name="T11" fmla="*/ 11 h 106"/>
              <a:gd name="T12" fmla="*/ 255 w 256"/>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256" h="106">
                <a:moveTo>
                  <a:pt x="255" y="0"/>
                </a:moveTo>
                <a:cubicBezTo>
                  <a:pt x="130" y="3"/>
                  <a:pt x="130" y="3"/>
                  <a:pt x="130" y="3"/>
                </a:cubicBezTo>
                <a:cubicBezTo>
                  <a:pt x="0" y="96"/>
                  <a:pt x="0" y="96"/>
                  <a:pt x="0" y="96"/>
                </a:cubicBezTo>
                <a:cubicBezTo>
                  <a:pt x="4" y="106"/>
                  <a:pt x="4" y="106"/>
                  <a:pt x="4" y="106"/>
                </a:cubicBezTo>
                <a:cubicBezTo>
                  <a:pt x="133" y="14"/>
                  <a:pt x="133" y="14"/>
                  <a:pt x="133" y="14"/>
                </a:cubicBezTo>
                <a:cubicBezTo>
                  <a:pt x="256" y="11"/>
                  <a:pt x="256" y="11"/>
                  <a:pt x="256" y="11"/>
                </a:cubicBezTo>
                <a:cubicBezTo>
                  <a:pt x="256" y="7"/>
                  <a:pt x="255" y="3"/>
                  <a:pt x="255" y="0"/>
                </a:cubicBez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4" name="Freeform 16"/>
          <p:cNvSpPr/>
          <p:nvPr/>
        </p:nvSpPr>
        <p:spPr bwMode="auto">
          <a:xfrm>
            <a:off x="2964780" y="3232568"/>
            <a:ext cx="1200774" cy="496684"/>
          </a:xfrm>
          <a:custGeom>
            <a:avLst/>
            <a:gdLst>
              <a:gd name="T0" fmla="*/ 255 w 256"/>
              <a:gd name="T1" fmla="*/ 0 h 106"/>
              <a:gd name="T2" fmla="*/ 130 w 256"/>
              <a:gd name="T3" fmla="*/ 3 h 106"/>
              <a:gd name="T4" fmla="*/ 0 w 256"/>
              <a:gd name="T5" fmla="*/ 96 h 106"/>
              <a:gd name="T6" fmla="*/ 4 w 256"/>
              <a:gd name="T7" fmla="*/ 106 h 106"/>
              <a:gd name="T8" fmla="*/ 133 w 256"/>
              <a:gd name="T9" fmla="*/ 14 h 106"/>
              <a:gd name="T10" fmla="*/ 256 w 256"/>
              <a:gd name="T11" fmla="*/ 11 h 106"/>
              <a:gd name="T12" fmla="*/ 255 w 256"/>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256" h="106">
                <a:moveTo>
                  <a:pt x="255" y="0"/>
                </a:moveTo>
                <a:cubicBezTo>
                  <a:pt x="130" y="3"/>
                  <a:pt x="130" y="3"/>
                  <a:pt x="130" y="3"/>
                </a:cubicBezTo>
                <a:cubicBezTo>
                  <a:pt x="0" y="96"/>
                  <a:pt x="0" y="96"/>
                  <a:pt x="0" y="96"/>
                </a:cubicBezTo>
                <a:cubicBezTo>
                  <a:pt x="4" y="106"/>
                  <a:pt x="4" y="106"/>
                  <a:pt x="4" y="106"/>
                </a:cubicBezTo>
                <a:cubicBezTo>
                  <a:pt x="133" y="14"/>
                  <a:pt x="133" y="14"/>
                  <a:pt x="133" y="14"/>
                </a:cubicBezTo>
                <a:cubicBezTo>
                  <a:pt x="256" y="11"/>
                  <a:pt x="256" y="11"/>
                  <a:pt x="256" y="11"/>
                </a:cubicBezTo>
                <a:cubicBezTo>
                  <a:pt x="256" y="7"/>
                  <a:pt x="255" y="3"/>
                  <a:pt x="255" y="0"/>
                </a:cubicBez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5" name="Freeform 16"/>
          <p:cNvSpPr/>
          <p:nvPr/>
        </p:nvSpPr>
        <p:spPr bwMode="auto">
          <a:xfrm>
            <a:off x="4459358" y="2804284"/>
            <a:ext cx="1200774" cy="496684"/>
          </a:xfrm>
          <a:custGeom>
            <a:avLst/>
            <a:gdLst>
              <a:gd name="T0" fmla="*/ 255 w 256"/>
              <a:gd name="T1" fmla="*/ 0 h 106"/>
              <a:gd name="T2" fmla="*/ 130 w 256"/>
              <a:gd name="T3" fmla="*/ 3 h 106"/>
              <a:gd name="T4" fmla="*/ 0 w 256"/>
              <a:gd name="T5" fmla="*/ 96 h 106"/>
              <a:gd name="T6" fmla="*/ 4 w 256"/>
              <a:gd name="T7" fmla="*/ 106 h 106"/>
              <a:gd name="T8" fmla="*/ 133 w 256"/>
              <a:gd name="T9" fmla="*/ 14 h 106"/>
              <a:gd name="T10" fmla="*/ 256 w 256"/>
              <a:gd name="T11" fmla="*/ 11 h 106"/>
              <a:gd name="T12" fmla="*/ 255 w 256"/>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256" h="106">
                <a:moveTo>
                  <a:pt x="255" y="0"/>
                </a:moveTo>
                <a:cubicBezTo>
                  <a:pt x="130" y="3"/>
                  <a:pt x="130" y="3"/>
                  <a:pt x="130" y="3"/>
                </a:cubicBezTo>
                <a:cubicBezTo>
                  <a:pt x="0" y="96"/>
                  <a:pt x="0" y="96"/>
                  <a:pt x="0" y="96"/>
                </a:cubicBezTo>
                <a:cubicBezTo>
                  <a:pt x="4" y="106"/>
                  <a:pt x="4" y="106"/>
                  <a:pt x="4" y="106"/>
                </a:cubicBezTo>
                <a:cubicBezTo>
                  <a:pt x="133" y="14"/>
                  <a:pt x="133" y="14"/>
                  <a:pt x="133" y="14"/>
                </a:cubicBezTo>
                <a:cubicBezTo>
                  <a:pt x="256" y="11"/>
                  <a:pt x="256" y="11"/>
                  <a:pt x="256" y="11"/>
                </a:cubicBezTo>
                <a:cubicBezTo>
                  <a:pt x="256" y="7"/>
                  <a:pt x="255" y="3"/>
                  <a:pt x="255" y="0"/>
                </a:cubicBez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nvGrpSpPr>
          <p:cNvPr id="16" name="组合 15"/>
          <p:cNvGrpSpPr/>
          <p:nvPr/>
        </p:nvGrpSpPr>
        <p:grpSpPr>
          <a:xfrm>
            <a:off x="6358943" y="1619428"/>
            <a:ext cx="485630" cy="796914"/>
            <a:chOff x="8472488" y="3105150"/>
            <a:chExt cx="525463" cy="862013"/>
          </a:xfrm>
          <a:solidFill>
            <a:srgbClr val="92D050"/>
          </a:solidFill>
        </p:grpSpPr>
        <p:sp>
          <p:nvSpPr>
            <p:cNvPr id="17" name="Oval 288"/>
            <p:cNvSpPr>
              <a:spLocks noChangeArrowheads="1"/>
            </p:cNvSpPr>
            <p:nvPr/>
          </p:nvSpPr>
          <p:spPr bwMode="auto">
            <a:xfrm>
              <a:off x="8672513" y="3105150"/>
              <a:ext cx="127000" cy="136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8" name="Freeform 289"/>
            <p:cNvSpPr/>
            <p:nvPr/>
          </p:nvSpPr>
          <p:spPr bwMode="auto">
            <a:xfrm>
              <a:off x="8472488" y="3268663"/>
              <a:ext cx="525463" cy="698500"/>
            </a:xfrm>
            <a:custGeom>
              <a:avLst/>
              <a:gdLst>
                <a:gd name="T0" fmla="*/ 135 w 137"/>
                <a:gd name="T1" fmla="*/ 35 h 184"/>
                <a:gd name="T2" fmla="*/ 125 w 137"/>
                <a:gd name="T3" fmla="*/ 32 h 184"/>
                <a:gd name="T4" fmla="*/ 109 w 137"/>
                <a:gd name="T5" fmla="*/ 39 h 184"/>
                <a:gd name="T6" fmla="*/ 109 w 137"/>
                <a:gd name="T7" fmla="*/ 23 h 184"/>
                <a:gd name="T8" fmla="*/ 109 w 137"/>
                <a:gd name="T9" fmla="*/ 23 h 184"/>
                <a:gd name="T10" fmla="*/ 68 w 137"/>
                <a:gd name="T11" fmla="*/ 0 h 184"/>
                <a:gd name="T12" fmla="*/ 28 w 137"/>
                <a:gd name="T13" fmla="*/ 23 h 184"/>
                <a:gd name="T14" fmla="*/ 28 w 137"/>
                <a:gd name="T15" fmla="*/ 23 h 184"/>
                <a:gd name="T16" fmla="*/ 28 w 137"/>
                <a:gd name="T17" fmla="*/ 39 h 184"/>
                <a:gd name="T18" fmla="*/ 12 w 137"/>
                <a:gd name="T19" fmla="*/ 32 h 184"/>
                <a:gd name="T20" fmla="*/ 2 w 137"/>
                <a:gd name="T21" fmla="*/ 35 h 184"/>
                <a:gd name="T22" fmla="*/ 6 w 137"/>
                <a:gd name="T23" fmla="*/ 45 h 184"/>
                <a:gd name="T24" fmla="*/ 43 w 137"/>
                <a:gd name="T25" fmla="*/ 63 h 184"/>
                <a:gd name="T26" fmla="*/ 43 w 137"/>
                <a:gd name="T27" fmla="*/ 31 h 184"/>
                <a:gd name="T28" fmla="*/ 47 w 137"/>
                <a:gd name="T29" fmla="*/ 31 h 184"/>
                <a:gd name="T30" fmla="*/ 47 w 137"/>
                <a:gd name="T31" fmla="*/ 175 h 184"/>
                <a:gd name="T32" fmla="*/ 47 w 137"/>
                <a:gd name="T33" fmla="*/ 175 h 184"/>
                <a:gd name="T34" fmla="*/ 47 w 137"/>
                <a:gd name="T35" fmla="*/ 175 h 184"/>
                <a:gd name="T36" fmla="*/ 56 w 137"/>
                <a:gd name="T37" fmla="*/ 184 h 184"/>
                <a:gd name="T38" fmla="*/ 64 w 137"/>
                <a:gd name="T39" fmla="*/ 176 h 184"/>
                <a:gd name="T40" fmla="*/ 64 w 137"/>
                <a:gd name="T41" fmla="*/ 176 h 184"/>
                <a:gd name="T42" fmla="*/ 64 w 137"/>
                <a:gd name="T43" fmla="*/ 96 h 184"/>
                <a:gd name="T44" fmla="*/ 68 w 137"/>
                <a:gd name="T45" fmla="*/ 89 h 184"/>
                <a:gd name="T46" fmla="*/ 73 w 137"/>
                <a:gd name="T47" fmla="*/ 96 h 184"/>
                <a:gd name="T48" fmla="*/ 73 w 137"/>
                <a:gd name="T49" fmla="*/ 176 h 184"/>
                <a:gd name="T50" fmla="*/ 73 w 137"/>
                <a:gd name="T51" fmla="*/ 176 h 184"/>
                <a:gd name="T52" fmla="*/ 81 w 137"/>
                <a:gd name="T53" fmla="*/ 184 h 184"/>
                <a:gd name="T54" fmla="*/ 90 w 137"/>
                <a:gd name="T55" fmla="*/ 175 h 184"/>
                <a:gd name="T56" fmla="*/ 90 w 137"/>
                <a:gd name="T57" fmla="*/ 175 h 184"/>
                <a:gd name="T58" fmla="*/ 90 w 137"/>
                <a:gd name="T59" fmla="*/ 31 h 184"/>
                <a:gd name="T60" fmla="*/ 94 w 137"/>
                <a:gd name="T61" fmla="*/ 31 h 184"/>
                <a:gd name="T62" fmla="*/ 94 w 137"/>
                <a:gd name="T63" fmla="*/ 63 h 184"/>
                <a:gd name="T64" fmla="*/ 131 w 137"/>
                <a:gd name="T65" fmla="*/ 45 h 184"/>
                <a:gd name="T66" fmla="*/ 135 w 137"/>
                <a:gd name="T67" fmla="*/ 3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7" h="184">
                  <a:moveTo>
                    <a:pt x="135" y="35"/>
                  </a:moveTo>
                  <a:cubicBezTo>
                    <a:pt x="134" y="31"/>
                    <a:pt x="129" y="30"/>
                    <a:pt x="125" y="32"/>
                  </a:cubicBezTo>
                  <a:cubicBezTo>
                    <a:pt x="109" y="39"/>
                    <a:pt x="109" y="39"/>
                    <a:pt x="109" y="39"/>
                  </a:cubicBezTo>
                  <a:cubicBezTo>
                    <a:pt x="109" y="23"/>
                    <a:pt x="109" y="23"/>
                    <a:pt x="109" y="23"/>
                  </a:cubicBezTo>
                  <a:cubicBezTo>
                    <a:pt x="109" y="23"/>
                    <a:pt x="109" y="23"/>
                    <a:pt x="109" y="23"/>
                  </a:cubicBezTo>
                  <a:cubicBezTo>
                    <a:pt x="108" y="1"/>
                    <a:pt x="89" y="0"/>
                    <a:pt x="68" y="0"/>
                  </a:cubicBezTo>
                  <a:cubicBezTo>
                    <a:pt x="48" y="0"/>
                    <a:pt x="29" y="1"/>
                    <a:pt x="28" y="23"/>
                  </a:cubicBezTo>
                  <a:cubicBezTo>
                    <a:pt x="28" y="23"/>
                    <a:pt x="28" y="23"/>
                    <a:pt x="28" y="23"/>
                  </a:cubicBezTo>
                  <a:cubicBezTo>
                    <a:pt x="28" y="39"/>
                    <a:pt x="28" y="39"/>
                    <a:pt x="28" y="39"/>
                  </a:cubicBezTo>
                  <a:cubicBezTo>
                    <a:pt x="12" y="32"/>
                    <a:pt x="12" y="32"/>
                    <a:pt x="12" y="32"/>
                  </a:cubicBezTo>
                  <a:cubicBezTo>
                    <a:pt x="8" y="30"/>
                    <a:pt x="3" y="31"/>
                    <a:pt x="2" y="35"/>
                  </a:cubicBezTo>
                  <a:cubicBezTo>
                    <a:pt x="0" y="38"/>
                    <a:pt x="2" y="43"/>
                    <a:pt x="6" y="45"/>
                  </a:cubicBezTo>
                  <a:cubicBezTo>
                    <a:pt x="43" y="63"/>
                    <a:pt x="43" y="63"/>
                    <a:pt x="43" y="63"/>
                  </a:cubicBezTo>
                  <a:cubicBezTo>
                    <a:pt x="43" y="31"/>
                    <a:pt x="43" y="31"/>
                    <a:pt x="43" y="31"/>
                  </a:cubicBezTo>
                  <a:cubicBezTo>
                    <a:pt x="47" y="31"/>
                    <a:pt x="47" y="31"/>
                    <a:pt x="47" y="31"/>
                  </a:cubicBezTo>
                  <a:cubicBezTo>
                    <a:pt x="47" y="175"/>
                    <a:pt x="47" y="175"/>
                    <a:pt x="47" y="175"/>
                  </a:cubicBezTo>
                  <a:cubicBezTo>
                    <a:pt x="47" y="175"/>
                    <a:pt x="47" y="175"/>
                    <a:pt x="47" y="175"/>
                  </a:cubicBezTo>
                  <a:cubicBezTo>
                    <a:pt x="47" y="175"/>
                    <a:pt x="47" y="175"/>
                    <a:pt x="47" y="175"/>
                  </a:cubicBezTo>
                  <a:cubicBezTo>
                    <a:pt x="47" y="180"/>
                    <a:pt x="51" y="184"/>
                    <a:pt x="56" y="184"/>
                  </a:cubicBezTo>
                  <a:cubicBezTo>
                    <a:pt x="60" y="184"/>
                    <a:pt x="64" y="181"/>
                    <a:pt x="64" y="176"/>
                  </a:cubicBezTo>
                  <a:cubicBezTo>
                    <a:pt x="64" y="176"/>
                    <a:pt x="64" y="176"/>
                    <a:pt x="64" y="176"/>
                  </a:cubicBezTo>
                  <a:cubicBezTo>
                    <a:pt x="64" y="96"/>
                    <a:pt x="64" y="96"/>
                    <a:pt x="64" y="96"/>
                  </a:cubicBezTo>
                  <a:cubicBezTo>
                    <a:pt x="64" y="92"/>
                    <a:pt x="65" y="89"/>
                    <a:pt x="68" y="89"/>
                  </a:cubicBezTo>
                  <a:cubicBezTo>
                    <a:pt x="72" y="89"/>
                    <a:pt x="73" y="92"/>
                    <a:pt x="73" y="96"/>
                  </a:cubicBezTo>
                  <a:cubicBezTo>
                    <a:pt x="73" y="176"/>
                    <a:pt x="73" y="176"/>
                    <a:pt x="73" y="176"/>
                  </a:cubicBezTo>
                  <a:cubicBezTo>
                    <a:pt x="73" y="176"/>
                    <a:pt x="73" y="176"/>
                    <a:pt x="73" y="176"/>
                  </a:cubicBezTo>
                  <a:cubicBezTo>
                    <a:pt x="73" y="181"/>
                    <a:pt x="77" y="184"/>
                    <a:pt x="81" y="184"/>
                  </a:cubicBezTo>
                  <a:cubicBezTo>
                    <a:pt x="86" y="184"/>
                    <a:pt x="90" y="180"/>
                    <a:pt x="90" y="175"/>
                  </a:cubicBezTo>
                  <a:cubicBezTo>
                    <a:pt x="90" y="175"/>
                    <a:pt x="90" y="175"/>
                    <a:pt x="90" y="175"/>
                  </a:cubicBezTo>
                  <a:cubicBezTo>
                    <a:pt x="90" y="31"/>
                    <a:pt x="90" y="31"/>
                    <a:pt x="90" y="31"/>
                  </a:cubicBezTo>
                  <a:cubicBezTo>
                    <a:pt x="94" y="31"/>
                    <a:pt x="94" y="31"/>
                    <a:pt x="94" y="31"/>
                  </a:cubicBezTo>
                  <a:cubicBezTo>
                    <a:pt x="94" y="63"/>
                    <a:pt x="94" y="63"/>
                    <a:pt x="94" y="63"/>
                  </a:cubicBezTo>
                  <a:cubicBezTo>
                    <a:pt x="131" y="45"/>
                    <a:pt x="131" y="45"/>
                    <a:pt x="131" y="45"/>
                  </a:cubicBezTo>
                  <a:cubicBezTo>
                    <a:pt x="135" y="43"/>
                    <a:pt x="137" y="38"/>
                    <a:pt x="135"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sp>
        <p:nvSpPr>
          <p:cNvPr id="19" name="Freeform 16"/>
          <p:cNvSpPr/>
          <p:nvPr/>
        </p:nvSpPr>
        <p:spPr bwMode="auto">
          <a:xfrm>
            <a:off x="5887905" y="2379703"/>
            <a:ext cx="1200774" cy="496684"/>
          </a:xfrm>
          <a:custGeom>
            <a:avLst/>
            <a:gdLst>
              <a:gd name="T0" fmla="*/ 255 w 256"/>
              <a:gd name="T1" fmla="*/ 0 h 106"/>
              <a:gd name="T2" fmla="*/ 130 w 256"/>
              <a:gd name="T3" fmla="*/ 3 h 106"/>
              <a:gd name="T4" fmla="*/ 0 w 256"/>
              <a:gd name="T5" fmla="*/ 96 h 106"/>
              <a:gd name="T6" fmla="*/ 4 w 256"/>
              <a:gd name="T7" fmla="*/ 106 h 106"/>
              <a:gd name="T8" fmla="*/ 133 w 256"/>
              <a:gd name="T9" fmla="*/ 14 h 106"/>
              <a:gd name="T10" fmla="*/ 256 w 256"/>
              <a:gd name="T11" fmla="*/ 11 h 106"/>
              <a:gd name="T12" fmla="*/ 255 w 256"/>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256" h="106">
                <a:moveTo>
                  <a:pt x="255" y="0"/>
                </a:moveTo>
                <a:cubicBezTo>
                  <a:pt x="130" y="3"/>
                  <a:pt x="130" y="3"/>
                  <a:pt x="130" y="3"/>
                </a:cubicBezTo>
                <a:cubicBezTo>
                  <a:pt x="0" y="96"/>
                  <a:pt x="0" y="96"/>
                  <a:pt x="0" y="96"/>
                </a:cubicBezTo>
                <a:cubicBezTo>
                  <a:pt x="4" y="106"/>
                  <a:pt x="4" y="106"/>
                  <a:pt x="4" y="106"/>
                </a:cubicBezTo>
                <a:cubicBezTo>
                  <a:pt x="133" y="14"/>
                  <a:pt x="133" y="14"/>
                  <a:pt x="133" y="14"/>
                </a:cubicBezTo>
                <a:cubicBezTo>
                  <a:pt x="256" y="11"/>
                  <a:pt x="256" y="11"/>
                  <a:pt x="256" y="11"/>
                </a:cubicBezTo>
                <a:cubicBezTo>
                  <a:pt x="256" y="7"/>
                  <a:pt x="255" y="3"/>
                  <a:pt x="255" y="0"/>
                </a:cubicBez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0" name="Freeform 131"/>
          <p:cNvSpPr>
            <a:spLocks noEditPoints="1"/>
          </p:cNvSpPr>
          <p:nvPr/>
        </p:nvSpPr>
        <p:spPr bwMode="auto">
          <a:xfrm>
            <a:off x="4166842" y="3102526"/>
            <a:ext cx="328383" cy="328484"/>
          </a:xfrm>
          <a:custGeom>
            <a:avLst/>
            <a:gdLst>
              <a:gd name="T0" fmla="*/ 35 w 70"/>
              <a:gd name="T1" fmla="*/ 0 h 70"/>
              <a:gd name="T2" fmla="*/ 0 w 70"/>
              <a:gd name="T3" fmla="*/ 35 h 70"/>
              <a:gd name="T4" fmla="*/ 35 w 70"/>
              <a:gd name="T5" fmla="*/ 70 h 70"/>
              <a:gd name="T6" fmla="*/ 70 w 70"/>
              <a:gd name="T7" fmla="*/ 35 h 70"/>
              <a:gd name="T8" fmla="*/ 35 w 70"/>
              <a:gd name="T9" fmla="*/ 0 h 70"/>
              <a:gd name="T10" fmla="*/ 59 w 70"/>
              <a:gd name="T11" fmla="*/ 40 h 70"/>
              <a:gd name="T12" fmla="*/ 40 w 70"/>
              <a:gd name="T13" fmla="*/ 40 h 70"/>
              <a:gd name="T14" fmla="*/ 40 w 70"/>
              <a:gd name="T15" fmla="*/ 58 h 70"/>
              <a:gd name="T16" fmla="*/ 30 w 70"/>
              <a:gd name="T17" fmla="*/ 58 h 70"/>
              <a:gd name="T18" fmla="*/ 30 w 70"/>
              <a:gd name="T19" fmla="*/ 40 h 70"/>
              <a:gd name="T20" fmla="*/ 12 w 70"/>
              <a:gd name="T21" fmla="*/ 40 h 70"/>
              <a:gd name="T22" fmla="*/ 12 w 70"/>
              <a:gd name="T23" fmla="*/ 30 h 70"/>
              <a:gd name="T24" fmla="*/ 30 w 70"/>
              <a:gd name="T25" fmla="*/ 30 h 70"/>
              <a:gd name="T26" fmla="*/ 30 w 70"/>
              <a:gd name="T27" fmla="*/ 11 h 70"/>
              <a:gd name="T28" fmla="*/ 40 w 70"/>
              <a:gd name="T29" fmla="*/ 11 h 70"/>
              <a:gd name="T30" fmla="*/ 40 w 70"/>
              <a:gd name="T31" fmla="*/ 30 h 70"/>
              <a:gd name="T32" fmla="*/ 59 w 70"/>
              <a:gd name="T33" fmla="*/ 30 h 70"/>
              <a:gd name="T34" fmla="*/ 59 w 70"/>
              <a:gd name="T35"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 h="70">
                <a:moveTo>
                  <a:pt x="35" y="0"/>
                </a:moveTo>
                <a:cubicBezTo>
                  <a:pt x="16" y="0"/>
                  <a:pt x="0" y="15"/>
                  <a:pt x="0" y="35"/>
                </a:cubicBezTo>
                <a:cubicBezTo>
                  <a:pt x="0" y="54"/>
                  <a:pt x="16" y="70"/>
                  <a:pt x="35" y="70"/>
                </a:cubicBezTo>
                <a:cubicBezTo>
                  <a:pt x="55" y="70"/>
                  <a:pt x="70" y="54"/>
                  <a:pt x="70" y="35"/>
                </a:cubicBezTo>
                <a:cubicBezTo>
                  <a:pt x="70" y="15"/>
                  <a:pt x="55" y="0"/>
                  <a:pt x="35" y="0"/>
                </a:cubicBezTo>
                <a:close/>
                <a:moveTo>
                  <a:pt x="59" y="40"/>
                </a:moveTo>
                <a:cubicBezTo>
                  <a:pt x="40" y="40"/>
                  <a:pt x="40" y="40"/>
                  <a:pt x="40" y="40"/>
                </a:cubicBezTo>
                <a:cubicBezTo>
                  <a:pt x="40" y="58"/>
                  <a:pt x="40" y="58"/>
                  <a:pt x="40" y="58"/>
                </a:cubicBezTo>
                <a:cubicBezTo>
                  <a:pt x="30" y="58"/>
                  <a:pt x="30" y="58"/>
                  <a:pt x="30" y="58"/>
                </a:cubicBezTo>
                <a:cubicBezTo>
                  <a:pt x="30" y="40"/>
                  <a:pt x="30" y="40"/>
                  <a:pt x="30" y="40"/>
                </a:cubicBezTo>
                <a:cubicBezTo>
                  <a:pt x="12" y="40"/>
                  <a:pt x="12" y="40"/>
                  <a:pt x="12" y="40"/>
                </a:cubicBezTo>
                <a:cubicBezTo>
                  <a:pt x="12" y="30"/>
                  <a:pt x="12" y="30"/>
                  <a:pt x="12" y="30"/>
                </a:cubicBezTo>
                <a:cubicBezTo>
                  <a:pt x="30" y="30"/>
                  <a:pt x="30" y="30"/>
                  <a:pt x="30" y="30"/>
                </a:cubicBezTo>
                <a:cubicBezTo>
                  <a:pt x="30" y="11"/>
                  <a:pt x="30" y="11"/>
                  <a:pt x="30" y="11"/>
                </a:cubicBezTo>
                <a:cubicBezTo>
                  <a:pt x="40" y="11"/>
                  <a:pt x="40" y="11"/>
                  <a:pt x="40" y="11"/>
                </a:cubicBezTo>
                <a:cubicBezTo>
                  <a:pt x="40" y="30"/>
                  <a:pt x="40" y="30"/>
                  <a:pt x="40" y="30"/>
                </a:cubicBezTo>
                <a:cubicBezTo>
                  <a:pt x="59" y="30"/>
                  <a:pt x="59" y="30"/>
                  <a:pt x="59" y="30"/>
                </a:cubicBezTo>
                <a:lnTo>
                  <a:pt x="59" y="4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1" name="Freeform 204"/>
          <p:cNvSpPr>
            <a:spLocks noEditPoints="1"/>
          </p:cNvSpPr>
          <p:nvPr/>
        </p:nvSpPr>
        <p:spPr bwMode="auto">
          <a:xfrm>
            <a:off x="2673046" y="3539542"/>
            <a:ext cx="328383" cy="328484"/>
          </a:xfrm>
          <a:custGeom>
            <a:avLst/>
            <a:gdLst>
              <a:gd name="T0" fmla="*/ 35 w 70"/>
              <a:gd name="T1" fmla="*/ 0 h 70"/>
              <a:gd name="T2" fmla="*/ 0 w 70"/>
              <a:gd name="T3" fmla="*/ 35 h 70"/>
              <a:gd name="T4" fmla="*/ 35 w 70"/>
              <a:gd name="T5" fmla="*/ 70 h 70"/>
              <a:gd name="T6" fmla="*/ 70 w 70"/>
              <a:gd name="T7" fmla="*/ 35 h 70"/>
              <a:gd name="T8" fmla="*/ 35 w 70"/>
              <a:gd name="T9" fmla="*/ 0 h 70"/>
              <a:gd name="T10" fmla="*/ 58 w 70"/>
              <a:gd name="T11" fmla="*/ 40 h 70"/>
              <a:gd name="T12" fmla="*/ 40 w 70"/>
              <a:gd name="T13" fmla="*/ 40 h 70"/>
              <a:gd name="T14" fmla="*/ 40 w 70"/>
              <a:gd name="T15" fmla="*/ 58 h 70"/>
              <a:gd name="T16" fmla="*/ 30 w 70"/>
              <a:gd name="T17" fmla="*/ 58 h 70"/>
              <a:gd name="T18" fmla="*/ 30 w 70"/>
              <a:gd name="T19" fmla="*/ 40 h 70"/>
              <a:gd name="T20" fmla="*/ 11 w 70"/>
              <a:gd name="T21" fmla="*/ 40 h 70"/>
              <a:gd name="T22" fmla="*/ 11 w 70"/>
              <a:gd name="T23" fmla="*/ 30 h 70"/>
              <a:gd name="T24" fmla="*/ 30 w 70"/>
              <a:gd name="T25" fmla="*/ 30 h 70"/>
              <a:gd name="T26" fmla="*/ 30 w 70"/>
              <a:gd name="T27" fmla="*/ 11 h 70"/>
              <a:gd name="T28" fmla="*/ 40 w 70"/>
              <a:gd name="T29" fmla="*/ 11 h 70"/>
              <a:gd name="T30" fmla="*/ 40 w 70"/>
              <a:gd name="T31" fmla="*/ 30 h 70"/>
              <a:gd name="T32" fmla="*/ 58 w 70"/>
              <a:gd name="T33" fmla="*/ 30 h 70"/>
              <a:gd name="T34" fmla="*/ 58 w 70"/>
              <a:gd name="T35"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 h="70">
                <a:moveTo>
                  <a:pt x="35" y="0"/>
                </a:moveTo>
                <a:cubicBezTo>
                  <a:pt x="15" y="0"/>
                  <a:pt x="0" y="15"/>
                  <a:pt x="0" y="35"/>
                </a:cubicBezTo>
                <a:cubicBezTo>
                  <a:pt x="0" y="54"/>
                  <a:pt x="15" y="70"/>
                  <a:pt x="35" y="70"/>
                </a:cubicBezTo>
                <a:cubicBezTo>
                  <a:pt x="54" y="70"/>
                  <a:pt x="70" y="54"/>
                  <a:pt x="70" y="35"/>
                </a:cubicBezTo>
                <a:cubicBezTo>
                  <a:pt x="70" y="15"/>
                  <a:pt x="54" y="0"/>
                  <a:pt x="35" y="0"/>
                </a:cubicBezTo>
                <a:close/>
                <a:moveTo>
                  <a:pt x="58" y="40"/>
                </a:moveTo>
                <a:cubicBezTo>
                  <a:pt x="40" y="40"/>
                  <a:pt x="40" y="40"/>
                  <a:pt x="40" y="40"/>
                </a:cubicBezTo>
                <a:cubicBezTo>
                  <a:pt x="40" y="58"/>
                  <a:pt x="40" y="58"/>
                  <a:pt x="40" y="58"/>
                </a:cubicBezTo>
                <a:cubicBezTo>
                  <a:pt x="30" y="58"/>
                  <a:pt x="30" y="58"/>
                  <a:pt x="30" y="58"/>
                </a:cubicBezTo>
                <a:cubicBezTo>
                  <a:pt x="30" y="40"/>
                  <a:pt x="30" y="40"/>
                  <a:pt x="30" y="40"/>
                </a:cubicBezTo>
                <a:cubicBezTo>
                  <a:pt x="11" y="40"/>
                  <a:pt x="11" y="40"/>
                  <a:pt x="11" y="40"/>
                </a:cubicBezTo>
                <a:cubicBezTo>
                  <a:pt x="11" y="30"/>
                  <a:pt x="11" y="30"/>
                  <a:pt x="11" y="30"/>
                </a:cubicBezTo>
                <a:cubicBezTo>
                  <a:pt x="30" y="30"/>
                  <a:pt x="30" y="30"/>
                  <a:pt x="30" y="30"/>
                </a:cubicBezTo>
                <a:cubicBezTo>
                  <a:pt x="30" y="11"/>
                  <a:pt x="30" y="11"/>
                  <a:pt x="30" y="11"/>
                </a:cubicBezTo>
                <a:cubicBezTo>
                  <a:pt x="40" y="11"/>
                  <a:pt x="40" y="11"/>
                  <a:pt x="40" y="11"/>
                </a:cubicBezTo>
                <a:cubicBezTo>
                  <a:pt x="40" y="30"/>
                  <a:pt x="40" y="30"/>
                  <a:pt x="40" y="30"/>
                </a:cubicBezTo>
                <a:cubicBezTo>
                  <a:pt x="58" y="30"/>
                  <a:pt x="58" y="30"/>
                  <a:pt x="58" y="30"/>
                </a:cubicBezTo>
                <a:lnTo>
                  <a:pt x="58" y="4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2" name="Freeform 278"/>
          <p:cNvSpPr>
            <a:spLocks noEditPoints="1"/>
          </p:cNvSpPr>
          <p:nvPr/>
        </p:nvSpPr>
        <p:spPr bwMode="auto">
          <a:xfrm>
            <a:off x="5624267" y="2666683"/>
            <a:ext cx="328383" cy="328484"/>
          </a:xfrm>
          <a:custGeom>
            <a:avLst/>
            <a:gdLst>
              <a:gd name="T0" fmla="*/ 35 w 70"/>
              <a:gd name="T1" fmla="*/ 0 h 70"/>
              <a:gd name="T2" fmla="*/ 0 w 70"/>
              <a:gd name="T3" fmla="*/ 35 h 70"/>
              <a:gd name="T4" fmla="*/ 35 w 70"/>
              <a:gd name="T5" fmla="*/ 70 h 70"/>
              <a:gd name="T6" fmla="*/ 70 w 70"/>
              <a:gd name="T7" fmla="*/ 35 h 70"/>
              <a:gd name="T8" fmla="*/ 35 w 70"/>
              <a:gd name="T9" fmla="*/ 0 h 70"/>
              <a:gd name="T10" fmla="*/ 58 w 70"/>
              <a:gd name="T11" fmla="*/ 40 h 70"/>
              <a:gd name="T12" fmla="*/ 40 w 70"/>
              <a:gd name="T13" fmla="*/ 40 h 70"/>
              <a:gd name="T14" fmla="*/ 40 w 70"/>
              <a:gd name="T15" fmla="*/ 58 h 70"/>
              <a:gd name="T16" fmla="*/ 30 w 70"/>
              <a:gd name="T17" fmla="*/ 58 h 70"/>
              <a:gd name="T18" fmla="*/ 30 w 70"/>
              <a:gd name="T19" fmla="*/ 40 h 70"/>
              <a:gd name="T20" fmla="*/ 11 w 70"/>
              <a:gd name="T21" fmla="*/ 40 h 70"/>
              <a:gd name="T22" fmla="*/ 11 w 70"/>
              <a:gd name="T23" fmla="*/ 30 h 70"/>
              <a:gd name="T24" fmla="*/ 30 w 70"/>
              <a:gd name="T25" fmla="*/ 30 h 70"/>
              <a:gd name="T26" fmla="*/ 30 w 70"/>
              <a:gd name="T27" fmla="*/ 11 h 70"/>
              <a:gd name="T28" fmla="*/ 40 w 70"/>
              <a:gd name="T29" fmla="*/ 11 h 70"/>
              <a:gd name="T30" fmla="*/ 40 w 70"/>
              <a:gd name="T31" fmla="*/ 30 h 70"/>
              <a:gd name="T32" fmla="*/ 58 w 70"/>
              <a:gd name="T33" fmla="*/ 30 h 70"/>
              <a:gd name="T34" fmla="*/ 58 w 70"/>
              <a:gd name="T35"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 h="70">
                <a:moveTo>
                  <a:pt x="35" y="0"/>
                </a:moveTo>
                <a:cubicBezTo>
                  <a:pt x="15" y="0"/>
                  <a:pt x="0" y="15"/>
                  <a:pt x="0" y="35"/>
                </a:cubicBezTo>
                <a:cubicBezTo>
                  <a:pt x="0" y="54"/>
                  <a:pt x="15" y="70"/>
                  <a:pt x="35" y="70"/>
                </a:cubicBezTo>
                <a:cubicBezTo>
                  <a:pt x="54" y="70"/>
                  <a:pt x="70" y="54"/>
                  <a:pt x="70" y="35"/>
                </a:cubicBezTo>
                <a:cubicBezTo>
                  <a:pt x="70" y="15"/>
                  <a:pt x="54" y="0"/>
                  <a:pt x="35" y="0"/>
                </a:cubicBezTo>
                <a:close/>
                <a:moveTo>
                  <a:pt x="58" y="40"/>
                </a:moveTo>
                <a:cubicBezTo>
                  <a:pt x="40" y="40"/>
                  <a:pt x="40" y="40"/>
                  <a:pt x="40" y="40"/>
                </a:cubicBezTo>
                <a:cubicBezTo>
                  <a:pt x="40" y="58"/>
                  <a:pt x="40" y="58"/>
                  <a:pt x="40" y="58"/>
                </a:cubicBezTo>
                <a:cubicBezTo>
                  <a:pt x="30" y="58"/>
                  <a:pt x="30" y="58"/>
                  <a:pt x="30" y="58"/>
                </a:cubicBezTo>
                <a:cubicBezTo>
                  <a:pt x="30" y="40"/>
                  <a:pt x="30" y="40"/>
                  <a:pt x="30" y="40"/>
                </a:cubicBezTo>
                <a:cubicBezTo>
                  <a:pt x="11" y="40"/>
                  <a:pt x="11" y="40"/>
                  <a:pt x="11" y="40"/>
                </a:cubicBezTo>
                <a:cubicBezTo>
                  <a:pt x="11" y="30"/>
                  <a:pt x="11" y="30"/>
                  <a:pt x="11" y="30"/>
                </a:cubicBezTo>
                <a:cubicBezTo>
                  <a:pt x="30" y="30"/>
                  <a:pt x="30" y="30"/>
                  <a:pt x="30" y="30"/>
                </a:cubicBezTo>
                <a:cubicBezTo>
                  <a:pt x="30" y="11"/>
                  <a:pt x="30" y="11"/>
                  <a:pt x="30" y="11"/>
                </a:cubicBezTo>
                <a:cubicBezTo>
                  <a:pt x="40" y="11"/>
                  <a:pt x="40" y="11"/>
                  <a:pt x="40" y="11"/>
                </a:cubicBezTo>
                <a:cubicBezTo>
                  <a:pt x="40" y="30"/>
                  <a:pt x="40" y="30"/>
                  <a:pt x="40" y="30"/>
                </a:cubicBezTo>
                <a:cubicBezTo>
                  <a:pt x="58" y="30"/>
                  <a:pt x="58" y="30"/>
                  <a:pt x="58" y="30"/>
                </a:cubicBezTo>
                <a:lnTo>
                  <a:pt x="58" y="4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3" name="TextBox 37"/>
          <p:cNvSpPr txBox="1"/>
          <p:nvPr/>
        </p:nvSpPr>
        <p:spPr>
          <a:xfrm>
            <a:off x="360761" y="3168215"/>
            <a:ext cx="1607142"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algn="just" defTabSz="914400" fontAlgn="base">
              <a:lnSpc>
                <a:spcPct val="150000"/>
              </a:lnSpc>
              <a:spcBef>
                <a:spcPct val="0"/>
              </a:spcBef>
              <a:spcAft>
                <a:spcPct val="0"/>
              </a:spcAft>
              <a:defRPr sz="1400">
                <a:solidFill>
                  <a:schemeClr val="tx1">
                    <a:lumMod val="50000"/>
                    <a:lumOff val="50000"/>
                  </a:schemeClr>
                </a:solidFill>
                <a:ea typeface="微软雅黑" panose="020B0503020204020204" pitchFamily="34" charset="-122"/>
                <a:cs typeface="+mn-ea"/>
              </a:defRPr>
            </a:lvl1pPr>
          </a:lstStyle>
          <a:p>
            <a:r>
              <a:rPr lang="zh-CN" altLang="en-US" sz="900" dirty="0">
                <a:solidFill>
                  <a:schemeClr val="tx1">
                    <a:lumMod val="75000"/>
                    <a:lumOff val="25000"/>
                  </a:schemeClr>
                </a:solidFill>
                <a:latin typeface="微软雅黑" panose="020B0503020204020204" pitchFamily="34" charset="-122"/>
                <a:sym typeface="+mn-lt"/>
              </a:rPr>
              <a:t>添加文本添加文本添加文本添加文本</a:t>
            </a:r>
          </a:p>
        </p:txBody>
      </p:sp>
      <p:sp>
        <p:nvSpPr>
          <p:cNvPr id="24" name="TextBox 36"/>
          <p:cNvSpPr txBox="1"/>
          <p:nvPr/>
        </p:nvSpPr>
        <p:spPr>
          <a:xfrm>
            <a:off x="360761" y="2839613"/>
            <a:ext cx="1784837" cy="308995"/>
          </a:xfrm>
          <a:prstGeom prst="rect">
            <a:avLst/>
          </a:prstGeom>
          <a:noFill/>
        </p:spPr>
        <p:txBody>
          <a:bodyPr wrap="square" rtlCol="0">
            <a:spAutoFit/>
          </a:bodyPr>
          <a:lstStyle/>
          <a:p>
            <a:pPr>
              <a:lnSpc>
                <a:spcPct val="130000"/>
              </a:lnSpc>
            </a:pPr>
            <a:r>
              <a:rPr lang="zh-CN" altLang="en-US" sz="12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p:txBody>
      </p:sp>
      <p:sp>
        <p:nvSpPr>
          <p:cNvPr id="26" name="TextBox 37"/>
          <p:cNvSpPr txBox="1"/>
          <p:nvPr/>
        </p:nvSpPr>
        <p:spPr>
          <a:xfrm>
            <a:off x="2868527" y="1971181"/>
            <a:ext cx="1607142"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algn="just" defTabSz="914400" fontAlgn="base">
              <a:lnSpc>
                <a:spcPct val="150000"/>
              </a:lnSpc>
              <a:spcBef>
                <a:spcPct val="0"/>
              </a:spcBef>
              <a:spcAft>
                <a:spcPct val="0"/>
              </a:spcAft>
              <a:defRPr sz="1400">
                <a:solidFill>
                  <a:schemeClr val="tx1">
                    <a:lumMod val="50000"/>
                    <a:lumOff val="50000"/>
                  </a:schemeClr>
                </a:solidFill>
                <a:ea typeface="微软雅黑" panose="020B0503020204020204" pitchFamily="34" charset="-122"/>
                <a:cs typeface="+mn-ea"/>
              </a:defRPr>
            </a:lvl1pPr>
          </a:lstStyle>
          <a:p>
            <a:r>
              <a:rPr lang="zh-CN" altLang="en-US" sz="900" dirty="0">
                <a:solidFill>
                  <a:schemeClr val="tx1">
                    <a:lumMod val="75000"/>
                    <a:lumOff val="25000"/>
                  </a:schemeClr>
                </a:solidFill>
                <a:latin typeface="微软雅黑" panose="020B0503020204020204" pitchFamily="34" charset="-122"/>
                <a:sym typeface="+mn-lt"/>
              </a:rPr>
              <a:t>添加文本添加文本添加文本添加文本</a:t>
            </a:r>
          </a:p>
        </p:txBody>
      </p:sp>
      <p:sp>
        <p:nvSpPr>
          <p:cNvPr id="27" name="TextBox 36"/>
          <p:cNvSpPr txBox="1"/>
          <p:nvPr/>
        </p:nvSpPr>
        <p:spPr>
          <a:xfrm>
            <a:off x="2868527" y="1615477"/>
            <a:ext cx="1784837" cy="332399"/>
          </a:xfrm>
          <a:prstGeom prst="rect">
            <a:avLst/>
          </a:prstGeom>
          <a:noFill/>
        </p:spPr>
        <p:txBody>
          <a:bodyPr wrap="square" rtlCol="0">
            <a:spAutoFit/>
          </a:bodyPr>
          <a:lstStyle/>
          <a:p>
            <a:pPr>
              <a:lnSpc>
                <a:spcPct val="130000"/>
              </a:lnSpc>
            </a:pPr>
            <a:r>
              <a:rPr lang="zh-CN" altLang="en-US" sz="12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p:txBody>
      </p:sp>
      <p:cxnSp>
        <p:nvCxnSpPr>
          <p:cNvPr id="28" name="直接连接符 27"/>
          <p:cNvCxnSpPr/>
          <p:nvPr/>
        </p:nvCxnSpPr>
        <p:spPr>
          <a:xfrm>
            <a:off x="2778413" y="1941544"/>
            <a:ext cx="1778429" cy="0"/>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29" name="TextBox 37"/>
          <p:cNvSpPr txBox="1"/>
          <p:nvPr/>
        </p:nvSpPr>
        <p:spPr>
          <a:xfrm>
            <a:off x="4913972" y="3540877"/>
            <a:ext cx="1607142"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algn="just" defTabSz="914400" fontAlgn="base">
              <a:lnSpc>
                <a:spcPct val="150000"/>
              </a:lnSpc>
              <a:spcBef>
                <a:spcPct val="0"/>
              </a:spcBef>
              <a:spcAft>
                <a:spcPct val="0"/>
              </a:spcAft>
              <a:defRPr sz="1400">
                <a:solidFill>
                  <a:schemeClr val="tx1">
                    <a:lumMod val="50000"/>
                    <a:lumOff val="50000"/>
                  </a:schemeClr>
                </a:solidFill>
                <a:ea typeface="微软雅黑" panose="020B0503020204020204" pitchFamily="34" charset="-122"/>
                <a:cs typeface="+mn-ea"/>
              </a:defRPr>
            </a:lvl1pPr>
          </a:lstStyle>
          <a:p>
            <a:r>
              <a:rPr lang="zh-CN" altLang="en-US" sz="900" dirty="0">
                <a:solidFill>
                  <a:schemeClr val="tx1">
                    <a:lumMod val="75000"/>
                    <a:lumOff val="25000"/>
                  </a:schemeClr>
                </a:solidFill>
                <a:latin typeface="微软雅黑" panose="020B0503020204020204" pitchFamily="34" charset="-122"/>
                <a:sym typeface="+mn-lt"/>
              </a:rPr>
              <a:t>添加文本添加文本添加文本添加文本</a:t>
            </a:r>
          </a:p>
        </p:txBody>
      </p:sp>
      <p:sp>
        <p:nvSpPr>
          <p:cNvPr id="30" name="TextBox 36"/>
          <p:cNvSpPr txBox="1"/>
          <p:nvPr/>
        </p:nvSpPr>
        <p:spPr>
          <a:xfrm>
            <a:off x="4913973" y="3163649"/>
            <a:ext cx="1784837" cy="332399"/>
          </a:xfrm>
          <a:prstGeom prst="rect">
            <a:avLst/>
          </a:prstGeom>
          <a:noFill/>
        </p:spPr>
        <p:txBody>
          <a:bodyPr wrap="square" rtlCol="0">
            <a:spAutoFit/>
          </a:bodyPr>
          <a:lstStyle/>
          <a:p>
            <a:pPr>
              <a:lnSpc>
                <a:spcPct val="130000"/>
              </a:lnSpc>
            </a:pPr>
            <a:r>
              <a:rPr lang="zh-CN" altLang="en-US" sz="12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p:txBody>
      </p:sp>
      <p:cxnSp>
        <p:nvCxnSpPr>
          <p:cNvPr id="31" name="直接连接符 30"/>
          <p:cNvCxnSpPr/>
          <p:nvPr/>
        </p:nvCxnSpPr>
        <p:spPr>
          <a:xfrm>
            <a:off x="4836604" y="3501893"/>
            <a:ext cx="1778429" cy="0"/>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32" name="TextBox 37"/>
          <p:cNvSpPr txBox="1"/>
          <p:nvPr/>
        </p:nvSpPr>
        <p:spPr>
          <a:xfrm>
            <a:off x="7187116" y="2201530"/>
            <a:ext cx="1607142"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algn="just" defTabSz="914400" fontAlgn="base">
              <a:lnSpc>
                <a:spcPct val="150000"/>
              </a:lnSpc>
              <a:spcBef>
                <a:spcPct val="0"/>
              </a:spcBef>
              <a:spcAft>
                <a:spcPct val="0"/>
              </a:spcAft>
              <a:defRPr sz="1400">
                <a:solidFill>
                  <a:schemeClr val="tx1">
                    <a:lumMod val="50000"/>
                    <a:lumOff val="50000"/>
                  </a:schemeClr>
                </a:solidFill>
                <a:ea typeface="微软雅黑" panose="020B0503020204020204" pitchFamily="34" charset="-122"/>
                <a:cs typeface="+mn-ea"/>
              </a:defRPr>
            </a:lvl1pPr>
          </a:lstStyle>
          <a:p>
            <a:r>
              <a:rPr lang="zh-CN" altLang="en-US" sz="900" dirty="0">
                <a:solidFill>
                  <a:schemeClr val="tx1">
                    <a:lumMod val="75000"/>
                    <a:lumOff val="25000"/>
                  </a:schemeClr>
                </a:solidFill>
                <a:latin typeface="微软雅黑" panose="020B0503020204020204" pitchFamily="34" charset="-122"/>
                <a:sym typeface="+mn-lt"/>
              </a:rPr>
              <a:t>添加文本添加文本添加文本添加文本</a:t>
            </a:r>
          </a:p>
        </p:txBody>
      </p:sp>
      <p:sp>
        <p:nvSpPr>
          <p:cNvPr id="33" name="TextBox 36"/>
          <p:cNvSpPr txBox="1"/>
          <p:nvPr/>
        </p:nvSpPr>
        <p:spPr>
          <a:xfrm>
            <a:off x="7187117" y="1831501"/>
            <a:ext cx="1784837" cy="332399"/>
          </a:xfrm>
          <a:prstGeom prst="rect">
            <a:avLst/>
          </a:prstGeom>
          <a:noFill/>
        </p:spPr>
        <p:txBody>
          <a:bodyPr wrap="square" rtlCol="0">
            <a:spAutoFit/>
          </a:bodyPr>
          <a:lstStyle/>
          <a:p>
            <a:pPr>
              <a:lnSpc>
                <a:spcPct val="130000"/>
              </a:lnSpc>
            </a:pPr>
            <a:r>
              <a:rPr lang="zh-CN" altLang="en-US" sz="12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p:txBody>
      </p:sp>
      <p:cxnSp>
        <p:nvCxnSpPr>
          <p:cNvPr id="34" name="直接连接符 33"/>
          <p:cNvCxnSpPr/>
          <p:nvPr/>
        </p:nvCxnSpPr>
        <p:spPr>
          <a:xfrm>
            <a:off x="7109748" y="2162546"/>
            <a:ext cx="1778429" cy="0"/>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283393" y="3137313"/>
            <a:ext cx="1778429" cy="0"/>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40" name="图片 39"/>
          <p:cNvPicPr>
            <a:picLocks noChangeAspect="1"/>
          </p:cNvPicPr>
          <p:nvPr/>
        </p:nvPicPr>
        <p:blipFill>
          <a:blip r:embed="rId2"/>
          <a:stretch>
            <a:fillRect/>
          </a:stretch>
        </p:blipFill>
        <p:spPr>
          <a:xfrm>
            <a:off x="220768" y="142778"/>
            <a:ext cx="862491" cy="667578"/>
          </a:xfrm>
          <a:prstGeom prst="rect">
            <a:avLst/>
          </a:prstGeom>
        </p:spPr>
      </p:pic>
      <p:sp>
        <p:nvSpPr>
          <p:cNvPr id="41" name="矩形 40"/>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63"/>
          <p:cNvGrpSpPr/>
          <p:nvPr/>
        </p:nvGrpSpPr>
        <p:grpSpPr>
          <a:xfrm>
            <a:off x="3749478" y="1282512"/>
            <a:ext cx="1951193" cy="411486"/>
            <a:chOff x="1792812" y="1276468"/>
            <a:chExt cx="2779190" cy="518462"/>
          </a:xfrm>
          <a:solidFill>
            <a:srgbClr val="86A9B5"/>
          </a:solidFill>
        </p:grpSpPr>
        <p:sp>
          <p:nvSpPr>
            <p:cNvPr id="33" name="Pentagon 65"/>
            <p:cNvSpPr/>
            <p:nvPr/>
          </p:nvSpPr>
          <p:spPr>
            <a:xfrm>
              <a:off x="1792812" y="1276468"/>
              <a:ext cx="2779190" cy="518462"/>
            </a:xfrm>
            <a:prstGeom prst="homePlate">
              <a:avLst/>
            </a:pr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latin typeface="微软雅黑" panose="020B0503020204020204" pitchFamily="34" charset="-122"/>
                <a:ea typeface="微软雅黑" panose="020B0503020204020204" pitchFamily="34" charset="-122"/>
              </a:endParaRPr>
            </a:p>
          </p:txBody>
        </p:sp>
        <p:sp>
          <p:nvSpPr>
            <p:cNvPr id="34" name="TextBox 66"/>
            <p:cNvSpPr txBox="1"/>
            <p:nvPr/>
          </p:nvSpPr>
          <p:spPr>
            <a:xfrm>
              <a:off x="3644189" y="1399973"/>
              <a:ext cx="552545" cy="271454"/>
            </a:xfrm>
            <a:prstGeom prst="rect">
              <a:avLst/>
            </a:prstGeom>
            <a:noFill/>
          </p:spPr>
          <p:txBody>
            <a:bodyPr wrap="none" lIns="0" tIns="0" rIns="0" bIns="0" rtlCol="0" anchor="ctr">
              <a:spAutoFit/>
            </a:bodyPr>
            <a:lstStyle/>
            <a:p>
              <a:pPr algn="ctr" defTabSz="913765">
                <a:spcBef>
                  <a:spcPct val="20000"/>
                </a:spcBef>
                <a:defRPr/>
              </a:pPr>
              <a:r>
                <a:rPr lang="en-US" sz="1400" b="1" dirty="0">
                  <a:solidFill>
                    <a:schemeClr val="bg1"/>
                  </a:solidFill>
                  <a:latin typeface="微软雅黑" panose="020B0503020204020204" pitchFamily="34" charset="-122"/>
                  <a:ea typeface="微软雅黑" panose="020B0503020204020204" pitchFamily="34" charset="-122"/>
                </a:rPr>
                <a:t>80%</a:t>
              </a:r>
              <a:endParaRPr lang="en-US" sz="1400" dirty="0">
                <a:solidFill>
                  <a:schemeClr val="bg1"/>
                </a:solidFill>
                <a:latin typeface="微软雅黑" panose="020B0503020204020204" pitchFamily="34" charset="-122"/>
                <a:ea typeface="微软雅黑" panose="020B0503020204020204" pitchFamily="34" charset="-122"/>
              </a:endParaRPr>
            </a:p>
          </p:txBody>
        </p:sp>
      </p:grpSp>
      <p:grpSp>
        <p:nvGrpSpPr>
          <p:cNvPr id="3" name="Group 67"/>
          <p:cNvGrpSpPr/>
          <p:nvPr/>
        </p:nvGrpSpPr>
        <p:grpSpPr>
          <a:xfrm>
            <a:off x="3749551" y="1740901"/>
            <a:ext cx="1587121" cy="411486"/>
            <a:chOff x="1792915" y="2110893"/>
            <a:chExt cx="2260621" cy="518462"/>
          </a:xfrm>
          <a:solidFill>
            <a:srgbClr val="769297"/>
          </a:solidFill>
        </p:grpSpPr>
        <p:sp>
          <p:nvSpPr>
            <p:cNvPr id="36" name="Pentagon 68"/>
            <p:cNvSpPr/>
            <p:nvPr/>
          </p:nvSpPr>
          <p:spPr>
            <a:xfrm>
              <a:off x="1792915" y="2110893"/>
              <a:ext cx="2260621" cy="518462"/>
            </a:xfrm>
            <a:prstGeom prst="homePlat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latin typeface="微软雅黑" panose="020B0503020204020204" pitchFamily="34" charset="-122"/>
                <a:ea typeface="微软雅黑" panose="020B0503020204020204" pitchFamily="34" charset="-122"/>
              </a:endParaRPr>
            </a:p>
          </p:txBody>
        </p:sp>
        <p:sp>
          <p:nvSpPr>
            <p:cNvPr id="43" name="TextBox 86"/>
            <p:cNvSpPr txBox="1"/>
            <p:nvPr/>
          </p:nvSpPr>
          <p:spPr>
            <a:xfrm>
              <a:off x="3136778" y="2237463"/>
              <a:ext cx="552545" cy="271454"/>
            </a:xfrm>
            <a:prstGeom prst="rect">
              <a:avLst/>
            </a:prstGeom>
            <a:noFill/>
          </p:spPr>
          <p:txBody>
            <a:bodyPr wrap="none" lIns="0" tIns="0" rIns="0" bIns="0" rtlCol="0" anchor="ctr">
              <a:spAutoFit/>
            </a:bodyPr>
            <a:lstStyle/>
            <a:p>
              <a:pPr algn="ctr" defTabSz="913765">
                <a:spcBef>
                  <a:spcPct val="20000"/>
                </a:spcBef>
                <a:defRPr/>
              </a:pPr>
              <a:r>
                <a:rPr lang="en-US" sz="1400" b="1" dirty="0">
                  <a:solidFill>
                    <a:schemeClr val="bg1"/>
                  </a:solidFill>
                  <a:latin typeface="微软雅黑" panose="020B0503020204020204" pitchFamily="34" charset="-122"/>
                  <a:ea typeface="微软雅黑" panose="020B0503020204020204" pitchFamily="34" charset="-122"/>
                </a:rPr>
                <a:t>70%</a:t>
              </a:r>
              <a:endParaRPr lang="en-US" sz="1400" dirty="0">
                <a:solidFill>
                  <a:schemeClr val="bg1"/>
                </a:solidFill>
                <a:latin typeface="微软雅黑" panose="020B0503020204020204" pitchFamily="34" charset="-122"/>
                <a:ea typeface="微软雅黑" panose="020B0503020204020204" pitchFamily="34" charset="-122"/>
              </a:endParaRPr>
            </a:p>
          </p:txBody>
        </p:sp>
      </p:grpSp>
      <p:grpSp>
        <p:nvGrpSpPr>
          <p:cNvPr id="4" name="Group 87"/>
          <p:cNvGrpSpPr/>
          <p:nvPr/>
        </p:nvGrpSpPr>
        <p:grpSpPr>
          <a:xfrm>
            <a:off x="3750756" y="2199290"/>
            <a:ext cx="1221918" cy="411486"/>
            <a:chOff x="1794633" y="2975000"/>
            <a:chExt cx="1740443" cy="518462"/>
          </a:xfrm>
          <a:solidFill>
            <a:srgbClr val="86A9B5"/>
          </a:solidFill>
        </p:grpSpPr>
        <p:sp>
          <p:nvSpPr>
            <p:cNvPr id="50" name="Pentagon 88"/>
            <p:cNvSpPr/>
            <p:nvPr/>
          </p:nvSpPr>
          <p:spPr>
            <a:xfrm>
              <a:off x="1794633" y="2975000"/>
              <a:ext cx="1740443" cy="518462"/>
            </a:xfrm>
            <a:prstGeom prst="homePlate">
              <a:avLst/>
            </a:pr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latin typeface="微软雅黑" panose="020B0503020204020204" pitchFamily="34" charset="-122"/>
                <a:ea typeface="微软雅黑" panose="020B0503020204020204" pitchFamily="34" charset="-122"/>
              </a:endParaRPr>
            </a:p>
          </p:txBody>
        </p:sp>
        <p:sp>
          <p:nvSpPr>
            <p:cNvPr id="51" name="TextBox 89"/>
            <p:cNvSpPr txBox="1"/>
            <p:nvPr/>
          </p:nvSpPr>
          <p:spPr>
            <a:xfrm>
              <a:off x="2764115" y="3104770"/>
              <a:ext cx="552545" cy="271454"/>
            </a:xfrm>
            <a:prstGeom prst="rect">
              <a:avLst/>
            </a:prstGeom>
            <a:noFill/>
          </p:spPr>
          <p:txBody>
            <a:bodyPr wrap="none" lIns="0" tIns="0" rIns="0" bIns="0" rtlCol="0" anchor="ctr">
              <a:spAutoFit/>
            </a:bodyPr>
            <a:lstStyle/>
            <a:p>
              <a:pPr algn="ctr" defTabSz="913765">
                <a:spcBef>
                  <a:spcPct val="20000"/>
                </a:spcBef>
                <a:defRPr/>
              </a:pPr>
              <a:r>
                <a:rPr lang="en-US" sz="1400" b="1" dirty="0">
                  <a:solidFill>
                    <a:schemeClr val="bg1"/>
                  </a:solidFill>
                  <a:latin typeface="微软雅黑" panose="020B0503020204020204" pitchFamily="34" charset="-122"/>
                  <a:ea typeface="微软雅黑" panose="020B0503020204020204" pitchFamily="34" charset="-122"/>
                </a:rPr>
                <a:t>60%</a:t>
              </a:r>
              <a:endParaRPr lang="en-US" sz="1400" dirty="0">
                <a:solidFill>
                  <a:schemeClr val="bg1"/>
                </a:solidFill>
                <a:latin typeface="微软雅黑" panose="020B0503020204020204" pitchFamily="34" charset="-122"/>
                <a:ea typeface="微软雅黑" panose="020B0503020204020204" pitchFamily="34" charset="-122"/>
              </a:endParaRPr>
            </a:p>
          </p:txBody>
        </p:sp>
      </p:grpSp>
      <p:grpSp>
        <p:nvGrpSpPr>
          <p:cNvPr id="5" name="Group 90"/>
          <p:cNvGrpSpPr/>
          <p:nvPr/>
        </p:nvGrpSpPr>
        <p:grpSpPr>
          <a:xfrm>
            <a:off x="3750756" y="2657679"/>
            <a:ext cx="777031" cy="411486"/>
            <a:chOff x="1794632" y="3851318"/>
            <a:chExt cx="1106766" cy="518462"/>
          </a:xfrm>
          <a:solidFill>
            <a:srgbClr val="769297"/>
          </a:solidFill>
        </p:grpSpPr>
        <p:sp>
          <p:nvSpPr>
            <p:cNvPr id="53" name="Pentagon 91"/>
            <p:cNvSpPr/>
            <p:nvPr/>
          </p:nvSpPr>
          <p:spPr>
            <a:xfrm>
              <a:off x="1794632" y="3851318"/>
              <a:ext cx="1106766" cy="518462"/>
            </a:xfrm>
            <a:prstGeom prst="homePlat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latin typeface="微软雅黑" panose="020B0503020204020204" pitchFamily="34" charset="-122"/>
                <a:ea typeface="微软雅黑" panose="020B0503020204020204" pitchFamily="34" charset="-122"/>
              </a:endParaRPr>
            </a:p>
          </p:txBody>
        </p:sp>
        <p:sp>
          <p:nvSpPr>
            <p:cNvPr id="54" name="TextBox 92"/>
            <p:cNvSpPr txBox="1"/>
            <p:nvPr/>
          </p:nvSpPr>
          <p:spPr>
            <a:xfrm>
              <a:off x="2157460" y="3964378"/>
              <a:ext cx="552545" cy="271454"/>
            </a:xfrm>
            <a:prstGeom prst="rect">
              <a:avLst/>
            </a:prstGeom>
            <a:noFill/>
          </p:spPr>
          <p:txBody>
            <a:bodyPr wrap="none" lIns="0" tIns="0" rIns="0" bIns="0" rtlCol="0" anchor="ctr">
              <a:spAutoFit/>
            </a:bodyPr>
            <a:lstStyle/>
            <a:p>
              <a:pPr algn="ctr" defTabSz="913765">
                <a:spcBef>
                  <a:spcPct val="20000"/>
                </a:spcBef>
                <a:defRPr/>
              </a:pPr>
              <a:r>
                <a:rPr lang="en-US" sz="1400" b="1" dirty="0">
                  <a:solidFill>
                    <a:schemeClr val="bg1"/>
                  </a:solidFill>
                  <a:latin typeface="微软雅黑" panose="020B0503020204020204" pitchFamily="34" charset="-122"/>
                  <a:ea typeface="微软雅黑" panose="020B0503020204020204" pitchFamily="34" charset="-122"/>
                </a:rPr>
                <a:t>40%</a:t>
              </a:r>
              <a:endParaRPr lang="en-US" sz="1400" dirty="0">
                <a:solidFill>
                  <a:schemeClr val="bg1"/>
                </a:solidFill>
                <a:latin typeface="微软雅黑" panose="020B0503020204020204" pitchFamily="34" charset="-122"/>
                <a:ea typeface="微软雅黑" panose="020B0503020204020204" pitchFamily="34" charset="-122"/>
              </a:endParaRPr>
            </a:p>
          </p:txBody>
        </p:sp>
      </p:grpSp>
      <p:grpSp>
        <p:nvGrpSpPr>
          <p:cNvPr id="6" name="Group 4"/>
          <p:cNvGrpSpPr>
            <a:grpSpLocks noChangeAspect="1"/>
          </p:cNvGrpSpPr>
          <p:nvPr/>
        </p:nvGrpSpPr>
        <p:grpSpPr bwMode="auto">
          <a:xfrm>
            <a:off x="542373" y="1237839"/>
            <a:ext cx="3813530" cy="2370952"/>
            <a:chOff x="376" y="1148"/>
            <a:chExt cx="2053" cy="1276"/>
          </a:xfrm>
        </p:grpSpPr>
        <p:sp>
          <p:nvSpPr>
            <p:cNvPr id="56" name="AutoShape 3"/>
            <p:cNvSpPr>
              <a:spLocks noChangeAspect="1" noChangeArrowheads="1" noTextEdit="1"/>
            </p:cNvSpPr>
            <p:nvPr/>
          </p:nvSpPr>
          <p:spPr bwMode="auto">
            <a:xfrm>
              <a:off x="376" y="1148"/>
              <a:ext cx="2053" cy="1276"/>
            </a:xfrm>
            <a:prstGeom prst="rect">
              <a:avLst/>
            </a:prstGeom>
            <a:noFill/>
            <a:ln w="9525">
              <a:noFill/>
              <a:miter lim="800000"/>
            </a:ln>
          </p:spPr>
          <p:txBody>
            <a:bodyPr vert="horz" wrap="square" lIns="121920" tIns="60960" rIns="121920" bIns="60960" numCol="1" anchor="t" anchorCtr="0" compatLnSpc="1"/>
            <a:lstStyle/>
            <a:p>
              <a:endParaRPr lang="en-US" sz="2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7" name="Freeform 5"/>
            <p:cNvSpPr/>
            <p:nvPr/>
          </p:nvSpPr>
          <p:spPr bwMode="auto">
            <a:xfrm>
              <a:off x="640" y="1150"/>
              <a:ext cx="1525" cy="1002"/>
            </a:xfrm>
            <a:custGeom>
              <a:avLst/>
              <a:gdLst/>
              <a:ahLst/>
              <a:cxnLst>
                <a:cxn ang="0">
                  <a:pos x="33" y="0"/>
                </a:cxn>
                <a:cxn ang="0">
                  <a:pos x="925" y="0"/>
                </a:cxn>
                <a:cxn ang="0">
                  <a:pos x="958" y="33"/>
                </a:cxn>
                <a:cxn ang="0">
                  <a:pos x="958" y="596"/>
                </a:cxn>
                <a:cxn ang="0">
                  <a:pos x="925" y="629"/>
                </a:cxn>
                <a:cxn ang="0">
                  <a:pos x="33" y="629"/>
                </a:cxn>
                <a:cxn ang="0">
                  <a:pos x="0" y="596"/>
                </a:cxn>
                <a:cxn ang="0">
                  <a:pos x="0" y="33"/>
                </a:cxn>
                <a:cxn ang="0">
                  <a:pos x="33" y="0"/>
                </a:cxn>
              </a:cxnLst>
              <a:rect l="0" t="0" r="r" b="b"/>
              <a:pathLst>
                <a:path w="958" h="629">
                  <a:moveTo>
                    <a:pt x="33" y="0"/>
                  </a:moveTo>
                  <a:cubicBezTo>
                    <a:pt x="925" y="0"/>
                    <a:pt x="925" y="0"/>
                    <a:pt x="925" y="0"/>
                  </a:cubicBezTo>
                  <a:cubicBezTo>
                    <a:pt x="943" y="0"/>
                    <a:pt x="958" y="15"/>
                    <a:pt x="958" y="33"/>
                  </a:cubicBezTo>
                  <a:cubicBezTo>
                    <a:pt x="958" y="596"/>
                    <a:pt x="958" y="596"/>
                    <a:pt x="958" y="596"/>
                  </a:cubicBezTo>
                  <a:cubicBezTo>
                    <a:pt x="958" y="614"/>
                    <a:pt x="943" y="629"/>
                    <a:pt x="925" y="629"/>
                  </a:cubicBezTo>
                  <a:cubicBezTo>
                    <a:pt x="33" y="629"/>
                    <a:pt x="33" y="629"/>
                    <a:pt x="33" y="629"/>
                  </a:cubicBezTo>
                  <a:cubicBezTo>
                    <a:pt x="15" y="629"/>
                    <a:pt x="0" y="614"/>
                    <a:pt x="0" y="596"/>
                  </a:cubicBezTo>
                  <a:cubicBezTo>
                    <a:pt x="0" y="33"/>
                    <a:pt x="0" y="33"/>
                    <a:pt x="0" y="33"/>
                  </a:cubicBezTo>
                  <a:cubicBezTo>
                    <a:pt x="0" y="15"/>
                    <a:pt x="15" y="0"/>
                    <a:pt x="33" y="0"/>
                  </a:cubicBezTo>
                  <a:close/>
                </a:path>
              </a:pathLst>
            </a:custGeom>
            <a:solidFill>
              <a:schemeClr val="tx1">
                <a:lumMod val="65000"/>
                <a:lumOff val="35000"/>
              </a:schemeClr>
            </a:solidFill>
            <a:ln w="9525">
              <a:noFill/>
              <a:round/>
            </a:ln>
          </p:spPr>
          <p:txBody>
            <a:bodyPr vert="horz" wrap="square" lIns="121920" tIns="60960" rIns="121920" bIns="60960" numCol="1" anchor="t" anchorCtr="0" compatLnSpc="1"/>
            <a:lstStyle/>
            <a:p>
              <a:endParaRPr lang="en-US" sz="2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8" name="Rectangle 6"/>
            <p:cNvSpPr>
              <a:spLocks noChangeArrowheads="1"/>
            </p:cNvSpPr>
            <p:nvPr/>
          </p:nvSpPr>
          <p:spPr bwMode="auto">
            <a:xfrm>
              <a:off x="720" y="1255"/>
              <a:ext cx="1365" cy="732"/>
            </a:xfrm>
            <a:prstGeom prst="rect">
              <a:avLst/>
            </a:prstGeom>
            <a:blipFill>
              <a:blip r:embed="rId3"/>
              <a:stretch>
                <a:fillRect/>
              </a:stretch>
            </a:blipFill>
            <a:ln w="9525">
              <a:noFill/>
              <a:miter lim="800000"/>
            </a:ln>
          </p:spPr>
          <p:txBody>
            <a:bodyPr vert="horz" wrap="square" lIns="121920" tIns="60960" rIns="121920" bIns="60960" numCol="1" anchor="t" anchorCtr="0" compatLnSpc="1"/>
            <a:lstStyle/>
            <a:p>
              <a:endParaRPr lang="en-US" sz="2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9" name="Oval 7"/>
            <p:cNvSpPr>
              <a:spLocks noChangeArrowheads="1"/>
            </p:cNvSpPr>
            <p:nvPr/>
          </p:nvSpPr>
          <p:spPr bwMode="auto">
            <a:xfrm>
              <a:off x="1383" y="1185"/>
              <a:ext cx="39" cy="38"/>
            </a:xfrm>
            <a:prstGeom prst="ellipse">
              <a:avLst/>
            </a:prstGeom>
            <a:solidFill>
              <a:schemeClr val="bg1">
                <a:lumMod val="85000"/>
              </a:schemeClr>
            </a:solidFill>
            <a:ln w="9525">
              <a:noFill/>
              <a:round/>
            </a:ln>
          </p:spPr>
          <p:txBody>
            <a:bodyPr vert="horz" wrap="square" lIns="121920" tIns="60960" rIns="121920" bIns="60960" numCol="1" anchor="t" anchorCtr="0" compatLnSpc="1"/>
            <a:lstStyle/>
            <a:p>
              <a:endParaRPr lang="en-US" sz="2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0" name="Rectangle 8"/>
            <p:cNvSpPr>
              <a:spLocks noChangeArrowheads="1"/>
            </p:cNvSpPr>
            <p:nvPr/>
          </p:nvSpPr>
          <p:spPr bwMode="auto">
            <a:xfrm>
              <a:off x="1371" y="2034"/>
              <a:ext cx="63" cy="65"/>
            </a:xfrm>
            <a:prstGeom prst="ellipse">
              <a:avLst/>
            </a:prstGeom>
            <a:solidFill>
              <a:schemeClr val="bg1">
                <a:lumMod val="85000"/>
              </a:schemeClr>
            </a:solidFill>
            <a:ln w="9525">
              <a:noFill/>
              <a:miter lim="800000"/>
            </a:ln>
          </p:spPr>
          <p:txBody>
            <a:bodyPr vert="horz" wrap="square" lIns="121920" tIns="60960" rIns="121920" bIns="60960" numCol="1" anchor="t" anchorCtr="0" compatLnSpc="1"/>
            <a:lstStyle/>
            <a:p>
              <a:endParaRPr lang="en-US" sz="2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1" name="Freeform 9"/>
            <p:cNvSpPr/>
            <p:nvPr/>
          </p:nvSpPr>
          <p:spPr bwMode="auto">
            <a:xfrm>
              <a:off x="376" y="2152"/>
              <a:ext cx="2053" cy="173"/>
            </a:xfrm>
            <a:custGeom>
              <a:avLst/>
              <a:gdLst/>
              <a:ahLst/>
              <a:cxnLst>
                <a:cxn ang="0">
                  <a:pos x="264" y="0"/>
                </a:cxn>
                <a:cxn ang="0">
                  <a:pos x="1789" y="0"/>
                </a:cxn>
                <a:cxn ang="0">
                  <a:pos x="2053" y="173"/>
                </a:cxn>
                <a:cxn ang="0">
                  <a:pos x="0" y="173"/>
                </a:cxn>
                <a:cxn ang="0">
                  <a:pos x="264" y="0"/>
                </a:cxn>
              </a:cxnLst>
              <a:rect l="0" t="0" r="r" b="b"/>
              <a:pathLst>
                <a:path w="2053" h="173">
                  <a:moveTo>
                    <a:pt x="264" y="0"/>
                  </a:moveTo>
                  <a:lnTo>
                    <a:pt x="1789" y="0"/>
                  </a:lnTo>
                  <a:lnTo>
                    <a:pt x="2053" y="173"/>
                  </a:lnTo>
                  <a:lnTo>
                    <a:pt x="0" y="173"/>
                  </a:lnTo>
                  <a:lnTo>
                    <a:pt x="264" y="0"/>
                  </a:lnTo>
                  <a:close/>
                </a:path>
              </a:pathLst>
            </a:custGeom>
            <a:solidFill>
              <a:schemeClr val="tx1">
                <a:lumMod val="75000"/>
                <a:lumOff val="25000"/>
              </a:schemeClr>
            </a:solidFill>
            <a:ln w="9525">
              <a:noFill/>
              <a:round/>
            </a:ln>
          </p:spPr>
          <p:txBody>
            <a:bodyPr vert="horz" wrap="square" lIns="121920" tIns="60960" rIns="121920" bIns="60960" numCol="1" anchor="t" anchorCtr="0" compatLnSpc="1"/>
            <a:lstStyle/>
            <a:p>
              <a:endParaRPr lang="en-US" sz="2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Freeform 10"/>
            <p:cNvSpPr/>
            <p:nvPr/>
          </p:nvSpPr>
          <p:spPr bwMode="auto">
            <a:xfrm>
              <a:off x="376" y="2325"/>
              <a:ext cx="2053" cy="97"/>
            </a:xfrm>
            <a:custGeom>
              <a:avLst/>
              <a:gdLst/>
              <a:ahLst/>
              <a:cxnLst>
                <a:cxn ang="0">
                  <a:pos x="0" y="0"/>
                </a:cxn>
                <a:cxn ang="0">
                  <a:pos x="1290" y="0"/>
                </a:cxn>
                <a:cxn ang="0">
                  <a:pos x="1290" y="38"/>
                </a:cxn>
                <a:cxn ang="0">
                  <a:pos x="1266" y="61"/>
                </a:cxn>
                <a:cxn ang="0">
                  <a:pos x="24" y="61"/>
                </a:cxn>
                <a:cxn ang="0">
                  <a:pos x="0" y="38"/>
                </a:cxn>
                <a:cxn ang="0">
                  <a:pos x="0" y="0"/>
                </a:cxn>
              </a:cxnLst>
              <a:rect l="0" t="0" r="r" b="b"/>
              <a:pathLst>
                <a:path w="1290" h="61">
                  <a:moveTo>
                    <a:pt x="0" y="0"/>
                  </a:moveTo>
                  <a:cubicBezTo>
                    <a:pt x="1290" y="0"/>
                    <a:pt x="1290" y="0"/>
                    <a:pt x="1290" y="0"/>
                  </a:cubicBezTo>
                  <a:cubicBezTo>
                    <a:pt x="1290" y="38"/>
                    <a:pt x="1290" y="38"/>
                    <a:pt x="1290" y="38"/>
                  </a:cubicBezTo>
                  <a:cubicBezTo>
                    <a:pt x="1290" y="51"/>
                    <a:pt x="1280" y="61"/>
                    <a:pt x="1266" y="61"/>
                  </a:cubicBezTo>
                  <a:cubicBezTo>
                    <a:pt x="24" y="61"/>
                    <a:pt x="24" y="61"/>
                    <a:pt x="24" y="61"/>
                  </a:cubicBezTo>
                  <a:cubicBezTo>
                    <a:pt x="11" y="61"/>
                    <a:pt x="0" y="51"/>
                    <a:pt x="0" y="38"/>
                  </a:cubicBezTo>
                  <a:lnTo>
                    <a:pt x="0" y="0"/>
                  </a:lnTo>
                  <a:close/>
                </a:path>
              </a:pathLst>
            </a:custGeom>
            <a:solidFill>
              <a:schemeClr val="tx1">
                <a:lumMod val="75000"/>
                <a:lumOff val="25000"/>
              </a:schemeClr>
            </a:solidFill>
            <a:ln w="9525">
              <a:noFill/>
              <a:round/>
            </a:ln>
          </p:spPr>
          <p:txBody>
            <a:bodyPr vert="horz" wrap="square" lIns="121920" tIns="60960" rIns="121920" bIns="60960" numCol="1" anchor="t" anchorCtr="0" compatLnSpc="1"/>
            <a:lstStyle/>
            <a:p>
              <a:endParaRPr lang="en-US" sz="2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3" name="Rectangle 11"/>
            <p:cNvSpPr>
              <a:spLocks noChangeArrowheads="1"/>
            </p:cNvSpPr>
            <p:nvPr/>
          </p:nvSpPr>
          <p:spPr bwMode="auto">
            <a:xfrm>
              <a:off x="1196" y="2376"/>
              <a:ext cx="413" cy="27"/>
            </a:xfrm>
            <a:prstGeom prst="roundRect">
              <a:avLst/>
            </a:prstGeom>
            <a:solidFill>
              <a:srgbClr val="707071"/>
            </a:solidFill>
            <a:ln w="9525">
              <a:noFill/>
              <a:miter lim="800000"/>
            </a:ln>
          </p:spPr>
          <p:txBody>
            <a:bodyPr vert="horz" wrap="square" lIns="121920" tIns="60960" rIns="121920" bIns="60960" numCol="1" anchor="t" anchorCtr="0" compatLnSpc="1"/>
            <a:lstStyle/>
            <a:p>
              <a:endParaRPr lang="en-US" sz="2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4" name="Rectangle 12"/>
            <p:cNvSpPr>
              <a:spLocks noChangeArrowheads="1"/>
            </p:cNvSpPr>
            <p:nvPr/>
          </p:nvSpPr>
          <p:spPr bwMode="auto">
            <a:xfrm>
              <a:off x="376" y="2325"/>
              <a:ext cx="2053" cy="30"/>
            </a:xfrm>
            <a:prstGeom prst="rect">
              <a:avLst/>
            </a:prstGeom>
            <a:solidFill>
              <a:schemeClr val="bg1">
                <a:lumMod val="85000"/>
              </a:schemeClr>
            </a:solidFill>
            <a:ln w="9525">
              <a:noFill/>
              <a:miter lim="800000"/>
            </a:ln>
          </p:spPr>
          <p:txBody>
            <a:bodyPr vert="horz" wrap="square" lIns="121920" tIns="60960" rIns="121920" bIns="60960" numCol="1" anchor="t" anchorCtr="0" compatLnSpc="1"/>
            <a:lstStyle/>
            <a:p>
              <a:endParaRPr lang="en-US" sz="2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cxnSp>
        <p:nvCxnSpPr>
          <p:cNvPr id="71" name="Straight Connector 101"/>
          <p:cNvCxnSpPr/>
          <p:nvPr/>
        </p:nvCxnSpPr>
        <p:spPr>
          <a:xfrm>
            <a:off x="782232" y="3900465"/>
            <a:ext cx="7579538" cy="0"/>
          </a:xfrm>
          <a:prstGeom prst="line">
            <a:avLst/>
          </a:prstGeom>
          <a:ln w="19050">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70" name="TextBox 107"/>
          <p:cNvSpPr txBox="1"/>
          <p:nvPr/>
        </p:nvSpPr>
        <p:spPr>
          <a:xfrm>
            <a:off x="650944" y="4040408"/>
            <a:ext cx="7842113" cy="553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defPPr>
              <a:defRPr lang="zh-CN"/>
            </a:defPPr>
            <a:lvl1pPr algn="ctr">
              <a:lnSpc>
                <a:spcPct val="130000"/>
              </a:lnSpc>
              <a:spcBef>
                <a:spcPct val="0"/>
              </a:spcBef>
              <a:buFont typeface="Arial" panose="020B0604020202020204" pitchFamily="34" charset="0"/>
              <a:buNone/>
              <a:defRPr sz="1400">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a:lnSpc>
                <a:spcPct val="120000"/>
              </a:lnSpc>
            </a:pPr>
            <a:r>
              <a:rPr lang="zh-CN" altLang="en-US" sz="900" dirty="0">
                <a:solidFill>
                  <a:schemeClr val="tx1">
                    <a:lumMod val="75000"/>
                    <a:lumOff val="25000"/>
                  </a:schemeClr>
                </a:solidFill>
                <a:sym typeface="微软雅黑" panose="020B0503020204020204" pitchFamily="34" charset="-122"/>
              </a:rPr>
              <a:t>在此录入上述图表的综合描述说明，在此录入上述图表的综合描述说明，在此录入上述图表的综合描述说明。在此录入上述图表的描述说明，在此录入上述图表的综合描述说明，在此录入上述图表的综合描述说明，在此录入上述图表的综合描述说明，在此录入上述图表的综合描述说明，在此录入上述图表的综合描述说明。</a:t>
            </a:r>
          </a:p>
        </p:txBody>
      </p:sp>
      <p:sp>
        <p:nvSpPr>
          <p:cNvPr id="271" name="矩形 270"/>
          <p:cNvSpPr>
            <a:spLocks noChangeArrowheads="1"/>
          </p:cNvSpPr>
          <p:nvPr/>
        </p:nvSpPr>
        <p:spPr bwMode="auto">
          <a:xfrm>
            <a:off x="6509849" y="1292733"/>
            <a:ext cx="2238615" cy="365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nSpc>
                <a:spcPct val="110000"/>
              </a:lnSpc>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6" name="组合 2"/>
          <p:cNvGrpSpPr/>
          <p:nvPr/>
        </p:nvGrpSpPr>
        <p:grpSpPr>
          <a:xfrm>
            <a:off x="5474948" y="1707678"/>
            <a:ext cx="513000" cy="513158"/>
            <a:chOff x="7381295" y="2358084"/>
            <a:chExt cx="647999" cy="648000"/>
          </a:xfrm>
        </p:grpSpPr>
        <p:sp>
          <p:nvSpPr>
            <p:cNvPr id="66" name="Oval 58"/>
            <p:cNvSpPr>
              <a:spLocks noChangeAspect="1"/>
            </p:cNvSpPr>
            <p:nvPr/>
          </p:nvSpPr>
          <p:spPr>
            <a:xfrm>
              <a:off x="7381295" y="2358084"/>
              <a:ext cx="647999" cy="648000"/>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5" name="Freeform 173"/>
            <p:cNvSpPr>
              <a:spLocks noChangeAspect="1" noEditPoints="1"/>
            </p:cNvSpPr>
            <p:nvPr/>
          </p:nvSpPr>
          <p:spPr bwMode="auto">
            <a:xfrm>
              <a:off x="7561057" y="2510281"/>
              <a:ext cx="305892" cy="326189"/>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7" name="组合 4"/>
          <p:cNvGrpSpPr/>
          <p:nvPr/>
        </p:nvGrpSpPr>
        <p:grpSpPr>
          <a:xfrm>
            <a:off x="4720841" y="2692580"/>
            <a:ext cx="513000" cy="513158"/>
            <a:chOff x="6361541" y="3481431"/>
            <a:chExt cx="647999" cy="648000"/>
          </a:xfrm>
        </p:grpSpPr>
        <p:sp>
          <p:nvSpPr>
            <p:cNvPr id="68" name="Oval 61"/>
            <p:cNvSpPr>
              <a:spLocks noChangeAspect="1"/>
            </p:cNvSpPr>
            <p:nvPr/>
          </p:nvSpPr>
          <p:spPr>
            <a:xfrm>
              <a:off x="6361541" y="3481431"/>
              <a:ext cx="647999" cy="648000"/>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微软雅黑" panose="020B0503020204020204" pitchFamily="34" charset="-122"/>
                <a:ea typeface="微软雅黑" panose="020B0503020204020204" pitchFamily="34" charset="-122"/>
              </a:endParaRPr>
            </a:p>
          </p:txBody>
        </p:sp>
        <p:sp>
          <p:nvSpPr>
            <p:cNvPr id="278" name="Freeform 122"/>
            <p:cNvSpPr>
              <a:spLocks noChangeAspect="1" noEditPoints="1"/>
            </p:cNvSpPr>
            <p:nvPr/>
          </p:nvSpPr>
          <p:spPr bwMode="auto">
            <a:xfrm>
              <a:off x="6579369" y="3642337"/>
              <a:ext cx="212342" cy="326189"/>
            </a:xfrm>
            <a:custGeom>
              <a:avLst/>
              <a:gdLst>
                <a:gd name="T0" fmla="*/ 31 w 70"/>
                <a:gd name="T1" fmla="*/ 20 h 108"/>
                <a:gd name="T2" fmla="*/ 36 w 70"/>
                <a:gd name="T3" fmla="*/ 20 h 108"/>
                <a:gd name="T4" fmla="*/ 51 w 70"/>
                <a:gd name="T5" fmla="*/ 32 h 108"/>
                <a:gd name="T6" fmla="*/ 62 w 70"/>
                <a:gd name="T7" fmla="*/ 51 h 108"/>
                <a:gd name="T8" fmla="*/ 64 w 70"/>
                <a:gd name="T9" fmla="*/ 69 h 108"/>
                <a:gd name="T10" fmla="*/ 63 w 70"/>
                <a:gd name="T11" fmla="*/ 74 h 108"/>
                <a:gd name="T12" fmla="*/ 54 w 70"/>
                <a:gd name="T13" fmla="*/ 60 h 108"/>
                <a:gd name="T14" fmla="*/ 49 w 70"/>
                <a:gd name="T15" fmla="*/ 55 h 108"/>
                <a:gd name="T16" fmla="*/ 41 w 70"/>
                <a:gd name="T17" fmla="*/ 42 h 108"/>
                <a:gd name="T18" fmla="*/ 40 w 70"/>
                <a:gd name="T19" fmla="*/ 34 h 108"/>
                <a:gd name="T20" fmla="*/ 31 w 70"/>
                <a:gd name="T21" fmla="*/ 20 h 108"/>
                <a:gd name="T22" fmla="*/ 39 w 70"/>
                <a:gd name="T23" fmla="*/ 60 h 108"/>
                <a:gd name="T24" fmla="*/ 36 w 70"/>
                <a:gd name="T25" fmla="*/ 70 h 108"/>
                <a:gd name="T26" fmla="*/ 54 w 70"/>
                <a:gd name="T27" fmla="*/ 103 h 108"/>
                <a:gd name="T28" fmla="*/ 65 w 70"/>
                <a:gd name="T29" fmla="*/ 106 h 108"/>
                <a:gd name="T30" fmla="*/ 65 w 70"/>
                <a:gd name="T31" fmla="*/ 106 h 108"/>
                <a:gd name="T32" fmla="*/ 68 w 70"/>
                <a:gd name="T33" fmla="*/ 95 h 108"/>
                <a:gd name="T34" fmla="*/ 49 w 70"/>
                <a:gd name="T35" fmla="*/ 63 h 108"/>
                <a:gd name="T36" fmla="*/ 39 w 70"/>
                <a:gd name="T37" fmla="*/ 60 h 108"/>
                <a:gd name="T38" fmla="*/ 39 w 70"/>
                <a:gd name="T39" fmla="*/ 60 h 108"/>
                <a:gd name="T40" fmla="*/ 5 w 70"/>
                <a:gd name="T41" fmla="*/ 2 h 108"/>
                <a:gd name="T42" fmla="*/ 2 w 70"/>
                <a:gd name="T43" fmla="*/ 13 h 108"/>
                <a:gd name="T44" fmla="*/ 21 w 70"/>
                <a:gd name="T45" fmla="*/ 45 h 108"/>
                <a:gd name="T46" fmla="*/ 32 w 70"/>
                <a:gd name="T47" fmla="*/ 48 h 108"/>
                <a:gd name="T48" fmla="*/ 32 w 70"/>
                <a:gd name="T49" fmla="*/ 48 h 108"/>
                <a:gd name="T50" fmla="*/ 35 w 70"/>
                <a:gd name="T51" fmla="*/ 37 h 108"/>
                <a:gd name="T52" fmla="*/ 16 w 70"/>
                <a:gd name="T53" fmla="*/ 5 h 108"/>
                <a:gd name="T54" fmla="*/ 5 w 70"/>
                <a:gd name="T55" fmla="*/ 2 h 108"/>
                <a:gd name="T56" fmla="*/ 5 w 70"/>
                <a:gd name="T57" fmla="*/ 2 h 108"/>
                <a:gd name="T58" fmla="*/ 39 w 70"/>
                <a:gd name="T59" fmla="*/ 88 h 108"/>
                <a:gd name="T60" fmla="*/ 31 w 70"/>
                <a:gd name="T61" fmla="*/ 73 h 108"/>
                <a:gd name="T62" fmla="*/ 29 w 70"/>
                <a:gd name="T63" fmla="*/ 66 h 108"/>
                <a:gd name="T64" fmla="*/ 22 w 70"/>
                <a:gd name="T65" fmla="*/ 53 h 108"/>
                <a:gd name="T66" fmla="*/ 16 w 70"/>
                <a:gd name="T67" fmla="*/ 48 h 108"/>
                <a:gd name="T68" fmla="*/ 8 w 70"/>
                <a:gd name="T69" fmla="*/ 33 h 108"/>
                <a:gd name="T70" fmla="*/ 6 w 70"/>
                <a:gd name="T71" fmla="*/ 38 h 108"/>
                <a:gd name="T72" fmla="*/ 8 w 70"/>
                <a:gd name="T73" fmla="*/ 57 h 108"/>
                <a:gd name="T74" fmla="*/ 19 w 70"/>
                <a:gd name="T75" fmla="*/ 75 h 108"/>
                <a:gd name="T76" fmla="*/ 34 w 70"/>
                <a:gd name="T77" fmla="*/ 87 h 108"/>
                <a:gd name="T78" fmla="*/ 39 w 70"/>
                <a:gd name="T79" fmla="*/ 8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 h="108">
                  <a:moveTo>
                    <a:pt x="31" y="20"/>
                  </a:moveTo>
                  <a:cubicBezTo>
                    <a:pt x="33" y="20"/>
                    <a:pt x="34" y="20"/>
                    <a:pt x="36" y="20"/>
                  </a:cubicBezTo>
                  <a:cubicBezTo>
                    <a:pt x="42" y="22"/>
                    <a:pt x="48" y="26"/>
                    <a:pt x="51" y="32"/>
                  </a:cubicBezTo>
                  <a:cubicBezTo>
                    <a:pt x="62" y="51"/>
                    <a:pt x="62" y="51"/>
                    <a:pt x="62" y="51"/>
                  </a:cubicBezTo>
                  <a:cubicBezTo>
                    <a:pt x="65" y="56"/>
                    <a:pt x="66" y="63"/>
                    <a:pt x="64" y="69"/>
                  </a:cubicBezTo>
                  <a:cubicBezTo>
                    <a:pt x="64" y="71"/>
                    <a:pt x="63" y="73"/>
                    <a:pt x="63" y="74"/>
                  </a:cubicBezTo>
                  <a:cubicBezTo>
                    <a:pt x="54" y="60"/>
                    <a:pt x="54" y="60"/>
                    <a:pt x="54" y="60"/>
                  </a:cubicBezTo>
                  <a:cubicBezTo>
                    <a:pt x="53" y="58"/>
                    <a:pt x="51" y="56"/>
                    <a:pt x="49" y="55"/>
                  </a:cubicBezTo>
                  <a:cubicBezTo>
                    <a:pt x="41" y="42"/>
                    <a:pt x="41" y="42"/>
                    <a:pt x="41" y="42"/>
                  </a:cubicBezTo>
                  <a:cubicBezTo>
                    <a:pt x="41" y="39"/>
                    <a:pt x="41" y="37"/>
                    <a:pt x="40" y="34"/>
                  </a:cubicBezTo>
                  <a:cubicBezTo>
                    <a:pt x="31" y="20"/>
                    <a:pt x="31" y="20"/>
                    <a:pt x="31" y="20"/>
                  </a:cubicBezTo>
                  <a:close/>
                  <a:moveTo>
                    <a:pt x="39" y="60"/>
                  </a:moveTo>
                  <a:cubicBezTo>
                    <a:pt x="35" y="62"/>
                    <a:pt x="34" y="67"/>
                    <a:pt x="36" y="70"/>
                  </a:cubicBezTo>
                  <a:cubicBezTo>
                    <a:pt x="54" y="103"/>
                    <a:pt x="54" y="103"/>
                    <a:pt x="54" y="103"/>
                  </a:cubicBezTo>
                  <a:cubicBezTo>
                    <a:pt x="57" y="107"/>
                    <a:pt x="61" y="108"/>
                    <a:pt x="65" y="106"/>
                  </a:cubicBezTo>
                  <a:cubicBezTo>
                    <a:pt x="65" y="106"/>
                    <a:pt x="65" y="106"/>
                    <a:pt x="65" y="106"/>
                  </a:cubicBezTo>
                  <a:cubicBezTo>
                    <a:pt x="69" y="104"/>
                    <a:pt x="70" y="99"/>
                    <a:pt x="68" y="95"/>
                  </a:cubicBezTo>
                  <a:cubicBezTo>
                    <a:pt x="49" y="63"/>
                    <a:pt x="49" y="63"/>
                    <a:pt x="49" y="63"/>
                  </a:cubicBezTo>
                  <a:cubicBezTo>
                    <a:pt x="47" y="59"/>
                    <a:pt x="42" y="57"/>
                    <a:pt x="39" y="60"/>
                  </a:cubicBezTo>
                  <a:cubicBezTo>
                    <a:pt x="39" y="60"/>
                    <a:pt x="39" y="60"/>
                    <a:pt x="39" y="60"/>
                  </a:cubicBezTo>
                  <a:close/>
                  <a:moveTo>
                    <a:pt x="5" y="2"/>
                  </a:moveTo>
                  <a:cubicBezTo>
                    <a:pt x="2" y="4"/>
                    <a:pt x="0" y="9"/>
                    <a:pt x="2" y="13"/>
                  </a:cubicBezTo>
                  <a:cubicBezTo>
                    <a:pt x="21" y="45"/>
                    <a:pt x="21" y="45"/>
                    <a:pt x="21" y="45"/>
                  </a:cubicBezTo>
                  <a:cubicBezTo>
                    <a:pt x="23" y="49"/>
                    <a:pt x="28" y="50"/>
                    <a:pt x="32" y="48"/>
                  </a:cubicBezTo>
                  <a:cubicBezTo>
                    <a:pt x="32" y="48"/>
                    <a:pt x="32" y="48"/>
                    <a:pt x="32" y="48"/>
                  </a:cubicBezTo>
                  <a:cubicBezTo>
                    <a:pt x="36" y="46"/>
                    <a:pt x="37" y="41"/>
                    <a:pt x="35" y="37"/>
                  </a:cubicBezTo>
                  <a:cubicBezTo>
                    <a:pt x="16" y="5"/>
                    <a:pt x="16" y="5"/>
                    <a:pt x="16" y="5"/>
                  </a:cubicBezTo>
                  <a:cubicBezTo>
                    <a:pt x="14" y="1"/>
                    <a:pt x="9" y="0"/>
                    <a:pt x="5" y="2"/>
                  </a:cubicBezTo>
                  <a:cubicBezTo>
                    <a:pt x="5" y="2"/>
                    <a:pt x="5" y="2"/>
                    <a:pt x="5" y="2"/>
                  </a:cubicBezTo>
                  <a:close/>
                  <a:moveTo>
                    <a:pt x="39" y="88"/>
                  </a:moveTo>
                  <a:cubicBezTo>
                    <a:pt x="31" y="73"/>
                    <a:pt x="31" y="73"/>
                    <a:pt x="31" y="73"/>
                  </a:cubicBezTo>
                  <a:cubicBezTo>
                    <a:pt x="30" y="71"/>
                    <a:pt x="29" y="69"/>
                    <a:pt x="29" y="66"/>
                  </a:cubicBezTo>
                  <a:cubicBezTo>
                    <a:pt x="22" y="53"/>
                    <a:pt x="22" y="53"/>
                    <a:pt x="22" y="53"/>
                  </a:cubicBezTo>
                  <a:cubicBezTo>
                    <a:pt x="19" y="52"/>
                    <a:pt x="18" y="50"/>
                    <a:pt x="16" y="48"/>
                  </a:cubicBezTo>
                  <a:cubicBezTo>
                    <a:pt x="8" y="33"/>
                    <a:pt x="8" y="33"/>
                    <a:pt x="8" y="33"/>
                  </a:cubicBezTo>
                  <a:cubicBezTo>
                    <a:pt x="7" y="34"/>
                    <a:pt x="6" y="36"/>
                    <a:pt x="6" y="38"/>
                  </a:cubicBezTo>
                  <a:cubicBezTo>
                    <a:pt x="4" y="44"/>
                    <a:pt x="5" y="51"/>
                    <a:pt x="8" y="57"/>
                  </a:cubicBezTo>
                  <a:cubicBezTo>
                    <a:pt x="19" y="75"/>
                    <a:pt x="19" y="75"/>
                    <a:pt x="19" y="75"/>
                  </a:cubicBezTo>
                  <a:cubicBezTo>
                    <a:pt x="22" y="81"/>
                    <a:pt x="28" y="85"/>
                    <a:pt x="34" y="87"/>
                  </a:cubicBezTo>
                  <a:cubicBezTo>
                    <a:pt x="36" y="87"/>
                    <a:pt x="38" y="88"/>
                    <a:pt x="39" y="88"/>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900" dirty="0">
                <a:solidFill>
                  <a:schemeClr val="bg1"/>
                </a:solidFill>
                <a:latin typeface="微软雅黑" panose="020B0503020204020204" pitchFamily="34" charset="-122"/>
                <a:ea typeface="微软雅黑" panose="020B0503020204020204" pitchFamily="34" charset="-122"/>
              </a:endParaRPr>
            </a:p>
          </p:txBody>
        </p:sp>
      </p:grpSp>
      <p:grpSp>
        <p:nvGrpSpPr>
          <p:cNvPr id="18" name="组合 1"/>
          <p:cNvGrpSpPr/>
          <p:nvPr/>
        </p:nvGrpSpPr>
        <p:grpSpPr>
          <a:xfrm>
            <a:off x="5852002" y="1215227"/>
            <a:ext cx="513000" cy="513158"/>
            <a:chOff x="7869756" y="1796411"/>
            <a:chExt cx="647999" cy="648000"/>
          </a:xfrm>
          <a:solidFill>
            <a:srgbClr val="86A9B5"/>
          </a:solidFill>
        </p:grpSpPr>
        <p:sp>
          <p:nvSpPr>
            <p:cNvPr id="65" name="Oval 51"/>
            <p:cNvSpPr>
              <a:spLocks noChangeAspect="1"/>
            </p:cNvSpPr>
            <p:nvPr/>
          </p:nvSpPr>
          <p:spPr>
            <a:xfrm>
              <a:off x="7869756" y="1796411"/>
              <a:ext cx="647999" cy="648000"/>
            </a:xfrm>
            <a:prstGeom prst="ellipse">
              <a:avLst/>
            </a:pr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1" name="Freeform 357"/>
            <p:cNvSpPr>
              <a:spLocks noChangeAspect="1" noEditPoints="1"/>
            </p:cNvSpPr>
            <p:nvPr/>
          </p:nvSpPr>
          <p:spPr bwMode="auto">
            <a:xfrm>
              <a:off x="8001693" y="1984331"/>
              <a:ext cx="384125" cy="272160"/>
            </a:xfrm>
            <a:custGeom>
              <a:avLst/>
              <a:gdLst>
                <a:gd name="T0" fmla="*/ 47 w 94"/>
                <a:gd name="T1" fmla="*/ 17 h 67"/>
                <a:gd name="T2" fmla="*/ 31 w 94"/>
                <a:gd name="T3" fmla="*/ 33 h 67"/>
                <a:gd name="T4" fmla="*/ 47 w 94"/>
                <a:gd name="T5" fmla="*/ 49 h 67"/>
                <a:gd name="T6" fmla="*/ 63 w 94"/>
                <a:gd name="T7" fmla="*/ 33 h 67"/>
                <a:gd name="T8" fmla="*/ 47 w 94"/>
                <a:gd name="T9" fmla="*/ 17 h 67"/>
                <a:gd name="T10" fmla="*/ 71 w 94"/>
                <a:gd name="T11" fmla="*/ 10 h 67"/>
                <a:gd name="T12" fmla="*/ 65 w 94"/>
                <a:gd name="T13" fmla="*/ 15 h 67"/>
                <a:gd name="T14" fmla="*/ 72 w 94"/>
                <a:gd name="T15" fmla="*/ 33 h 67"/>
                <a:gd name="T16" fmla="*/ 65 w 94"/>
                <a:gd name="T17" fmla="*/ 51 h 67"/>
                <a:gd name="T18" fmla="*/ 71 w 94"/>
                <a:gd name="T19" fmla="*/ 57 h 67"/>
                <a:gd name="T20" fmla="*/ 80 w 94"/>
                <a:gd name="T21" fmla="*/ 33 h 67"/>
                <a:gd name="T22" fmla="*/ 71 w 94"/>
                <a:gd name="T23" fmla="*/ 10 h 67"/>
                <a:gd name="T24" fmla="*/ 81 w 94"/>
                <a:gd name="T25" fmla="*/ 0 h 67"/>
                <a:gd name="T26" fmla="*/ 75 w 94"/>
                <a:gd name="T27" fmla="*/ 5 h 67"/>
                <a:gd name="T28" fmla="*/ 86 w 94"/>
                <a:gd name="T29" fmla="*/ 33 h 67"/>
                <a:gd name="T30" fmla="*/ 75 w 94"/>
                <a:gd name="T31" fmla="*/ 61 h 67"/>
                <a:gd name="T32" fmla="*/ 81 w 94"/>
                <a:gd name="T33" fmla="*/ 67 h 67"/>
                <a:gd name="T34" fmla="*/ 94 w 94"/>
                <a:gd name="T35" fmla="*/ 33 h 67"/>
                <a:gd name="T36" fmla="*/ 81 w 94"/>
                <a:gd name="T37" fmla="*/ 0 h 67"/>
                <a:gd name="T38" fmla="*/ 24 w 94"/>
                <a:gd name="T39" fmla="*/ 10 h 67"/>
                <a:gd name="T40" fmla="*/ 14 w 94"/>
                <a:gd name="T41" fmla="*/ 33 h 67"/>
                <a:gd name="T42" fmla="*/ 24 w 94"/>
                <a:gd name="T43" fmla="*/ 57 h 67"/>
                <a:gd name="T44" fmla="*/ 30 w 94"/>
                <a:gd name="T45" fmla="*/ 51 h 67"/>
                <a:gd name="T46" fmla="*/ 22 w 94"/>
                <a:gd name="T47" fmla="*/ 33 h 67"/>
                <a:gd name="T48" fmla="*/ 30 w 94"/>
                <a:gd name="T49" fmla="*/ 15 h 67"/>
                <a:gd name="T50" fmla="*/ 24 w 94"/>
                <a:gd name="T51" fmla="*/ 10 h 67"/>
                <a:gd name="T52" fmla="*/ 19 w 94"/>
                <a:gd name="T53" fmla="*/ 5 h 67"/>
                <a:gd name="T54" fmla="*/ 14 w 94"/>
                <a:gd name="T55" fmla="*/ 0 h 67"/>
                <a:gd name="T56" fmla="*/ 0 w 94"/>
                <a:gd name="T57" fmla="*/ 33 h 67"/>
                <a:gd name="T58" fmla="*/ 14 w 94"/>
                <a:gd name="T59" fmla="*/ 67 h 67"/>
                <a:gd name="T60" fmla="*/ 19 w 94"/>
                <a:gd name="T61" fmla="*/ 61 h 67"/>
                <a:gd name="T62" fmla="*/ 8 w 94"/>
                <a:gd name="T63" fmla="*/ 33 h 67"/>
                <a:gd name="T64" fmla="*/ 19 w 94"/>
                <a:gd name="T65" fmla="*/ 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67">
                  <a:moveTo>
                    <a:pt x="47" y="17"/>
                  </a:moveTo>
                  <a:cubicBezTo>
                    <a:pt x="38" y="17"/>
                    <a:pt x="31" y="24"/>
                    <a:pt x="31" y="33"/>
                  </a:cubicBezTo>
                  <a:cubicBezTo>
                    <a:pt x="31" y="42"/>
                    <a:pt x="38" y="49"/>
                    <a:pt x="47" y="49"/>
                  </a:cubicBezTo>
                  <a:cubicBezTo>
                    <a:pt x="56" y="49"/>
                    <a:pt x="63" y="42"/>
                    <a:pt x="63" y="33"/>
                  </a:cubicBezTo>
                  <a:cubicBezTo>
                    <a:pt x="63" y="24"/>
                    <a:pt x="56" y="17"/>
                    <a:pt x="47" y="17"/>
                  </a:cubicBezTo>
                  <a:close/>
                  <a:moveTo>
                    <a:pt x="71" y="10"/>
                  </a:moveTo>
                  <a:cubicBezTo>
                    <a:pt x="65" y="15"/>
                    <a:pt x="65" y="15"/>
                    <a:pt x="65" y="15"/>
                  </a:cubicBezTo>
                  <a:cubicBezTo>
                    <a:pt x="69" y="20"/>
                    <a:pt x="72" y="26"/>
                    <a:pt x="72" y="33"/>
                  </a:cubicBezTo>
                  <a:cubicBezTo>
                    <a:pt x="72" y="40"/>
                    <a:pt x="69" y="46"/>
                    <a:pt x="65" y="51"/>
                  </a:cubicBezTo>
                  <a:cubicBezTo>
                    <a:pt x="71" y="57"/>
                    <a:pt x="71" y="57"/>
                    <a:pt x="71" y="57"/>
                  </a:cubicBezTo>
                  <a:cubicBezTo>
                    <a:pt x="77" y="50"/>
                    <a:pt x="80" y="42"/>
                    <a:pt x="80" y="33"/>
                  </a:cubicBezTo>
                  <a:cubicBezTo>
                    <a:pt x="80" y="24"/>
                    <a:pt x="77" y="16"/>
                    <a:pt x="71" y="10"/>
                  </a:cubicBezTo>
                  <a:close/>
                  <a:moveTo>
                    <a:pt x="81" y="0"/>
                  </a:moveTo>
                  <a:cubicBezTo>
                    <a:pt x="75" y="5"/>
                    <a:pt x="75" y="5"/>
                    <a:pt x="75" y="5"/>
                  </a:cubicBezTo>
                  <a:cubicBezTo>
                    <a:pt x="82" y="13"/>
                    <a:pt x="86" y="22"/>
                    <a:pt x="86" y="33"/>
                  </a:cubicBezTo>
                  <a:cubicBezTo>
                    <a:pt x="86" y="44"/>
                    <a:pt x="82" y="54"/>
                    <a:pt x="75" y="61"/>
                  </a:cubicBezTo>
                  <a:cubicBezTo>
                    <a:pt x="81" y="67"/>
                    <a:pt x="81" y="67"/>
                    <a:pt x="81" y="67"/>
                  </a:cubicBezTo>
                  <a:cubicBezTo>
                    <a:pt x="89" y="58"/>
                    <a:pt x="94" y="46"/>
                    <a:pt x="94" y="33"/>
                  </a:cubicBezTo>
                  <a:cubicBezTo>
                    <a:pt x="94" y="20"/>
                    <a:pt x="89" y="8"/>
                    <a:pt x="81" y="0"/>
                  </a:cubicBezTo>
                  <a:close/>
                  <a:moveTo>
                    <a:pt x="24" y="10"/>
                  </a:moveTo>
                  <a:cubicBezTo>
                    <a:pt x="18" y="16"/>
                    <a:pt x="14" y="24"/>
                    <a:pt x="14" y="33"/>
                  </a:cubicBezTo>
                  <a:cubicBezTo>
                    <a:pt x="14" y="42"/>
                    <a:pt x="18" y="50"/>
                    <a:pt x="24" y="57"/>
                  </a:cubicBezTo>
                  <a:cubicBezTo>
                    <a:pt x="30" y="51"/>
                    <a:pt x="30" y="51"/>
                    <a:pt x="30" y="51"/>
                  </a:cubicBezTo>
                  <a:cubicBezTo>
                    <a:pt x="25" y="46"/>
                    <a:pt x="22" y="40"/>
                    <a:pt x="22" y="33"/>
                  </a:cubicBezTo>
                  <a:cubicBezTo>
                    <a:pt x="22" y="26"/>
                    <a:pt x="25" y="20"/>
                    <a:pt x="30" y="15"/>
                  </a:cubicBezTo>
                  <a:lnTo>
                    <a:pt x="24" y="10"/>
                  </a:lnTo>
                  <a:close/>
                  <a:moveTo>
                    <a:pt x="19" y="5"/>
                  </a:moveTo>
                  <a:cubicBezTo>
                    <a:pt x="14" y="0"/>
                    <a:pt x="14" y="0"/>
                    <a:pt x="14" y="0"/>
                  </a:cubicBezTo>
                  <a:cubicBezTo>
                    <a:pt x="5" y="8"/>
                    <a:pt x="0" y="20"/>
                    <a:pt x="0" y="33"/>
                  </a:cubicBezTo>
                  <a:cubicBezTo>
                    <a:pt x="0" y="46"/>
                    <a:pt x="5" y="58"/>
                    <a:pt x="14" y="67"/>
                  </a:cubicBezTo>
                  <a:cubicBezTo>
                    <a:pt x="19" y="61"/>
                    <a:pt x="19" y="61"/>
                    <a:pt x="19" y="61"/>
                  </a:cubicBezTo>
                  <a:cubicBezTo>
                    <a:pt x="12" y="54"/>
                    <a:pt x="8" y="44"/>
                    <a:pt x="8" y="33"/>
                  </a:cubicBezTo>
                  <a:cubicBezTo>
                    <a:pt x="8" y="22"/>
                    <a:pt x="12" y="12"/>
                    <a:pt x="19" y="5"/>
                  </a:cubicBezTo>
                  <a:close/>
                </a:path>
              </a:pathLst>
            </a:custGeom>
            <a:solidFill>
              <a:schemeClr val="bg1"/>
            </a:solidFill>
            <a:ln>
              <a:noFill/>
            </a:ln>
          </p:spPr>
          <p:txBody>
            <a:bodyPr vert="horz" wrap="square" lIns="121920" tIns="60960" rIns="121920" bIns="60960" numCol="1" anchor="t" anchorCtr="0" compatLnSpc="1"/>
            <a:lstStyle/>
            <a:p>
              <a:endParaRPr lang="zh-CN" altLang="en-US" sz="1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9" name="组合 3"/>
          <p:cNvGrpSpPr/>
          <p:nvPr/>
        </p:nvGrpSpPr>
        <p:grpSpPr>
          <a:xfrm>
            <a:off x="5097894" y="2200129"/>
            <a:ext cx="513000" cy="513158"/>
            <a:chOff x="6920225" y="2919757"/>
            <a:chExt cx="647999" cy="648000"/>
          </a:xfrm>
          <a:solidFill>
            <a:srgbClr val="86A9B5"/>
          </a:solidFill>
        </p:grpSpPr>
        <p:sp>
          <p:nvSpPr>
            <p:cNvPr id="67" name="Oval 60"/>
            <p:cNvSpPr>
              <a:spLocks noChangeAspect="1"/>
            </p:cNvSpPr>
            <p:nvPr/>
          </p:nvSpPr>
          <p:spPr>
            <a:xfrm>
              <a:off x="6920225" y="2919757"/>
              <a:ext cx="647999" cy="648000"/>
            </a:xfrm>
            <a:prstGeom prst="ellipse">
              <a:avLst/>
            </a:pr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微软雅黑" panose="020B0503020204020204" pitchFamily="34" charset="-122"/>
                <a:ea typeface="微软雅黑" panose="020B0503020204020204" pitchFamily="34" charset="-122"/>
              </a:endParaRPr>
            </a:p>
          </p:txBody>
        </p:sp>
        <p:sp>
          <p:nvSpPr>
            <p:cNvPr id="284" name="Freeform 359"/>
            <p:cNvSpPr>
              <a:spLocks noChangeAspect="1" noEditPoints="1"/>
            </p:cNvSpPr>
            <p:nvPr/>
          </p:nvSpPr>
          <p:spPr bwMode="auto">
            <a:xfrm>
              <a:off x="7114190" y="3071954"/>
              <a:ext cx="260069" cy="326189"/>
            </a:xfrm>
            <a:custGeom>
              <a:avLst/>
              <a:gdLst>
                <a:gd name="T0" fmla="*/ 144 w 177"/>
                <a:gd name="T1" fmla="*/ 61 h 222"/>
                <a:gd name="T2" fmla="*/ 144 w 177"/>
                <a:gd name="T3" fmla="*/ 222 h 222"/>
                <a:gd name="T4" fmla="*/ 177 w 177"/>
                <a:gd name="T5" fmla="*/ 222 h 222"/>
                <a:gd name="T6" fmla="*/ 177 w 177"/>
                <a:gd name="T7" fmla="*/ 61 h 222"/>
                <a:gd name="T8" fmla="*/ 144 w 177"/>
                <a:gd name="T9" fmla="*/ 61 h 222"/>
                <a:gd name="T10" fmla="*/ 96 w 177"/>
                <a:gd name="T11" fmla="*/ 222 h 222"/>
                <a:gd name="T12" fmla="*/ 130 w 177"/>
                <a:gd name="T13" fmla="*/ 222 h 222"/>
                <a:gd name="T14" fmla="*/ 130 w 177"/>
                <a:gd name="T15" fmla="*/ 90 h 222"/>
                <a:gd name="T16" fmla="*/ 96 w 177"/>
                <a:gd name="T17" fmla="*/ 90 h 222"/>
                <a:gd name="T18" fmla="*/ 96 w 177"/>
                <a:gd name="T19" fmla="*/ 222 h 222"/>
                <a:gd name="T20" fmla="*/ 47 w 177"/>
                <a:gd name="T21" fmla="*/ 222 h 222"/>
                <a:gd name="T22" fmla="*/ 80 w 177"/>
                <a:gd name="T23" fmla="*/ 222 h 222"/>
                <a:gd name="T24" fmla="*/ 80 w 177"/>
                <a:gd name="T25" fmla="*/ 0 h 222"/>
                <a:gd name="T26" fmla="*/ 47 w 177"/>
                <a:gd name="T27" fmla="*/ 0 h 222"/>
                <a:gd name="T28" fmla="*/ 47 w 177"/>
                <a:gd name="T29" fmla="*/ 222 h 222"/>
                <a:gd name="T30" fmla="*/ 0 w 177"/>
                <a:gd name="T31" fmla="*/ 222 h 222"/>
                <a:gd name="T32" fmla="*/ 33 w 177"/>
                <a:gd name="T33" fmla="*/ 222 h 222"/>
                <a:gd name="T34" fmla="*/ 33 w 177"/>
                <a:gd name="T35" fmla="*/ 139 h 222"/>
                <a:gd name="T36" fmla="*/ 0 w 177"/>
                <a:gd name="T37" fmla="*/ 139 h 222"/>
                <a:gd name="T38" fmla="*/ 0 w 177"/>
                <a:gd name="T39"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7" h="222">
                  <a:moveTo>
                    <a:pt x="144" y="61"/>
                  </a:moveTo>
                  <a:lnTo>
                    <a:pt x="144" y="222"/>
                  </a:lnTo>
                  <a:lnTo>
                    <a:pt x="177" y="222"/>
                  </a:lnTo>
                  <a:lnTo>
                    <a:pt x="177" y="61"/>
                  </a:lnTo>
                  <a:lnTo>
                    <a:pt x="144" y="61"/>
                  </a:lnTo>
                  <a:close/>
                  <a:moveTo>
                    <a:pt x="96" y="222"/>
                  </a:moveTo>
                  <a:lnTo>
                    <a:pt x="130" y="222"/>
                  </a:lnTo>
                  <a:lnTo>
                    <a:pt x="130" y="90"/>
                  </a:lnTo>
                  <a:lnTo>
                    <a:pt x="96" y="90"/>
                  </a:lnTo>
                  <a:lnTo>
                    <a:pt x="96" y="222"/>
                  </a:lnTo>
                  <a:close/>
                  <a:moveTo>
                    <a:pt x="47" y="222"/>
                  </a:moveTo>
                  <a:lnTo>
                    <a:pt x="80" y="222"/>
                  </a:lnTo>
                  <a:lnTo>
                    <a:pt x="80" y="0"/>
                  </a:lnTo>
                  <a:lnTo>
                    <a:pt x="47" y="0"/>
                  </a:lnTo>
                  <a:lnTo>
                    <a:pt x="47" y="222"/>
                  </a:lnTo>
                  <a:close/>
                  <a:moveTo>
                    <a:pt x="0" y="222"/>
                  </a:moveTo>
                  <a:lnTo>
                    <a:pt x="33" y="222"/>
                  </a:lnTo>
                  <a:lnTo>
                    <a:pt x="33" y="139"/>
                  </a:lnTo>
                  <a:lnTo>
                    <a:pt x="0" y="139"/>
                  </a:lnTo>
                  <a:lnTo>
                    <a:pt x="0" y="222"/>
                  </a:lnTo>
                  <a:close/>
                </a:path>
              </a:pathLst>
            </a:custGeom>
            <a:solidFill>
              <a:schemeClr val="bg1"/>
            </a:solidFill>
            <a:ln>
              <a:noFill/>
            </a:ln>
          </p:spPr>
          <p:txBody>
            <a:bodyPr vert="horz" wrap="square" lIns="121920" tIns="60960" rIns="121920" bIns="60960" numCol="1" anchor="t" anchorCtr="0" compatLnSpc="1"/>
            <a:lstStyle/>
            <a:p>
              <a:endParaRPr lang="zh-CN" altLang="en-US" sz="1900" dirty="0">
                <a:solidFill>
                  <a:schemeClr val="bg1"/>
                </a:solidFill>
                <a:latin typeface="微软雅黑" panose="020B0503020204020204" pitchFamily="34" charset="-122"/>
                <a:ea typeface="微软雅黑" panose="020B0503020204020204" pitchFamily="34" charset="-122"/>
              </a:endParaRPr>
            </a:p>
          </p:txBody>
        </p:sp>
      </p:grpSp>
      <p:sp>
        <p:nvSpPr>
          <p:cNvPr id="285" name="矩形 284"/>
          <p:cNvSpPr>
            <a:spLocks noChangeArrowheads="1"/>
          </p:cNvSpPr>
          <p:nvPr/>
        </p:nvSpPr>
        <p:spPr bwMode="auto">
          <a:xfrm>
            <a:off x="6132016" y="1785457"/>
            <a:ext cx="2238615" cy="373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nSpc>
                <a:spcPct val="110000"/>
              </a:lnSpc>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6" name="矩形 285"/>
          <p:cNvSpPr>
            <a:spLocks noChangeArrowheads="1"/>
          </p:cNvSpPr>
          <p:nvPr/>
        </p:nvSpPr>
        <p:spPr bwMode="auto">
          <a:xfrm>
            <a:off x="5754183" y="2278182"/>
            <a:ext cx="2238615" cy="373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nSpc>
                <a:spcPct val="110000"/>
              </a:lnSpc>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7" name="矩形 286"/>
          <p:cNvSpPr>
            <a:spLocks noChangeArrowheads="1"/>
          </p:cNvSpPr>
          <p:nvPr/>
        </p:nvSpPr>
        <p:spPr bwMode="auto">
          <a:xfrm>
            <a:off x="5376349" y="2770907"/>
            <a:ext cx="2238615" cy="373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nSpc>
                <a:spcPct val="110000"/>
              </a:lnSpc>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48" name="图片 47"/>
          <p:cNvPicPr>
            <a:picLocks noChangeAspect="1"/>
          </p:cNvPicPr>
          <p:nvPr/>
        </p:nvPicPr>
        <p:blipFill>
          <a:blip r:embed="rId4"/>
          <a:stretch>
            <a:fillRect/>
          </a:stretch>
        </p:blipFill>
        <p:spPr>
          <a:xfrm>
            <a:off x="220768" y="142778"/>
            <a:ext cx="862491" cy="667578"/>
          </a:xfrm>
          <a:prstGeom prst="rect">
            <a:avLst/>
          </a:prstGeom>
        </p:spPr>
      </p:pic>
      <p:sp>
        <p:nvSpPr>
          <p:cNvPr id="49" name="矩形 48"/>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弧形 24"/>
          <p:cNvSpPr/>
          <p:nvPr/>
        </p:nvSpPr>
        <p:spPr>
          <a:xfrm>
            <a:off x="2108831" y="1611804"/>
            <a:ext cx="1328532" cy="1328942"/>
          </a:xfrm>
          <a:prstGeom prst="arc">
            <a:avLst>
              <a:gd name="adj1" fmla="val 16200000"/>
              <a:gd name="adj2" fmla="val 8836778"/>
            </a:avLst>
          </a:prstGeom>
          <a:ln w="254000">
            <a:solidFill>
              <a:srgbClr val="92D050"/>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1855413" y="3706305"/>
            <a:ext cx="2088842" cy="755591"/>
          </a:xfrm>
          <a:prstGeom prst="rect">
            <a:avLst/>
          </a:prstGeom>
          <a:noFill/>
        </p:spPr>
        <p:txBody>
          <a:bodyPr wrap="square" lIns="68580" tIns="34290" rIns="68580" bIns="34290" rtlCol="0">
            <a:spAutoFit/>
          </a:bodyPr>
          <a:lstStyle/>
          <a:p>
            <a:pPr>
              <a:lnSpc>
                <a:spcPct val="130000"/>
              </a:lnSpc>
            </a:pPr>
            <a:r>
              <a:rPr lang="zh-CN" altLang="en-US" sz="12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a:p>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弧形 26"/>
          <p:cNvSpPr/>
          <p:nvPr/>
        </p:nvSpPr>
        <p:spPr>
          <a:xfrm>
            <a:off x="1691680" y="1195598"/>
            <a:ext cx="2160686" cy="2161353"/>
          </a:xfrm>
          <a:prstGeom prst="arc">
            <a:avLst>
              <a:gd name="adj1" fmla="val 16200000"/>
              <a:gd name="adj2" fmla="val 10894020"/>
            </a:avLst>
          </a:prstGeom>
          <a:ln w="254000">
            <a:solidFill>
              <a:srgbClr val="92D050"/>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弧形 27"/>
          <p:cNvSpPr/>
          <p:nvPr/>
        </p:nvSpPr>
        <p:spPr>
          <a:xfrm>
            <a:off x="1898275" y="1403332"/>
            <a:ext cx="1745348" cy="1745886"/>
          </a:xfrm>
          <a:prstGeom prst="arc">
            <a:avLst>
              <a:gd name="adj1" fmla="val 16200000"/>
              <a:gd name="adj2" fmla="val 11381059"/>
            </a:avLst>
          </a:prstGeom>
          <a:ln w="254000">
            <a:solidFill>
              <a:srgbClr val="579B6C"/>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弧形 28"/>
          <p:cNvSpPr/>
          <p:nvPr/>
        </p:nvSpPr>
        <p:spPr>
          <a:xfrm>
            <a:off x="2311715" y="1814296"/>
            <a:ext cx="923672" cy="923957"/>
          </a:xfrm>
          <a:prstGeom prst="arc">
            <a:avLst>
              <a:gd name="adj1" fmla="val 16200000"/>
              <a:gd name="adj2" fmla="val 10394719"/>
            </a:avLst>
          </a:prstGeom>
          <a:ln w="254000">
            <a:solidFill>
              <a:srgbClr val="579B6C"/>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2275852" y="1051777"/>
            <a:ext cx="491160" cy="238527"/>
          </a:xfrm>
          <a:prstGeom prst="rect">
            <a:avLst/>
          </a:prstGeom>
          <a:noFill/>
        </p:spPr>
        <p:txBody>
          <a:bodyPr wrap="none" lIns="68580" tIns="34290" rIns="68580" bIns="34290" rtlCol="0">
            <a:spAutoFit/>
          </a:bodyPr>
          <a:lstStyle/>
          <a:p>
            <a:r>
              <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rPr>
              <a:t>TITLE</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2275852" y="1276202"/>
            <a:ext cx="491160" cy="238527"/>
          </a:xfrm>
          <a:prstGeom prst="rect">
            <a:avLst/>
          </a:prstGeom>
          <a:noFill/>
        </p:spPr>
        <p:txBody>
          <a:bodyPr wrap="none" lIns="68580" tIns="34290" rIns="68580" bIns="34290" rtlCol="0">
            <a:spAutoFit/>
          </a:bodyPr>
          <a:lstStyle/>
          <a:p>
            <a:r>
              <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rPr>
              <a:t>TITLE</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2275852" y="1472256"/>
            <a:ext cx="491160" cy="238527"/>
          </a:xfrm>
          <a:prstGeom prst="rect">
            <a:avLst/>
          </a:prstGeom>
          <a:noFill/>
        </p:spPr>
        <p:txBody>
          <a:bodyPr wrap="none" lIns="68580" tIns="34290" rIns="68580" bIns="34290" rtlCol="0">
            <a:spAutoFit/>
          </a:bodyPr>
          <a:lstStyle/>
          <a:p>
            <a:r>
              <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rPr>
              <a:t>TITLE</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2275852" y="1670570"/>
            <a:ext cx="491160" cy="238527"/>
          </a:xfrm>
          <a:prstGeom prst="rect">
            <a:avLst/>
          </a:prstGeom>
          <a:noFill/>
        </p:spPr>
        <p:txBody>
          <a:bodyPr wrap="none" lIns="68580" tIns="34290" rIns="68580" bIns="34290" rtlCol="0">
            <a:spAutoFit/>
          </a:bodyPr>
          <a:lstStyle/>
          <a:p>
            <a:r>
              <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rPr>
              <a:t>TITLE</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34" name="对象 33"/>
          <p:cNvGraphicFramePr>
            <a:graphicFrameLocks noChangeAspect="1"/>
          </p:cNvGraphicFramePr>
          <p:nvPr>
            <p:extLst>
              <p:ext uri="{D42A27DB-BD31-4B8C-83A1-F6EECF244321}">
                <p14:modId xmlns:p14="http://schemas.microsoft.com/office/powerpoint/2010/main" val="2221589133"/>
              </p:ext>
            </p:extLst>
          </p:nvPr>
        </p:nvGraphicFramePr>
        <p:xfrm>
          <a:off x="2574794" y="2103967"/>
          <a:ext cx="325040" cy="312766"/>
        </p:xfrm>
        <a:graphic>
          <a:graphicData uri="http://schemas.openxmlformats.org/presentationml/2006/ole">
            <mc:AlternateContent xmlns:mc="http://schemas.openxmlformats.org/markup-compatibility/2006">
              <mc:Choice xmlns:v="urn:schemas-microsoft-com:vml" Requires="v">
                <p:oleObj spid="_x0000_s1164" name="CorelDRAW" r:id="rId4" imgW="1625600" imgH="1562100" progId="">
                  <p:embed/>
                </p:oleObj>
              </mc:Choice>
              <mc:Fallback>
                <p:oleObj name="CorelDRAW" r:id="rId4" imgW="1625600" imgH="1562100" progId="">
                  <p:embed/>
                  <p:pic>
                    <p:nvPicPr>
                      <p:cNvPr id="0" name="Picture 2"/>
                      <p:cNvPicPr>
                        <a:picLocks noChangeAspect="1" noChangeArrowheads="1"/>
                      </p:cNvPicPr>
                      <p:nvPr/>
                    </p:nvPicPr>
                    <p:blipFill>
                      <a:blip r:embed="rId5">
                        <a:lum bright="70000" contrast="-70000"/>
                        <a:extLst>
                          <a:ext uri="{28A0092B-C50C-407E-A947-70E740481C1C}">
                            <a14:useLocalDpi xmlns:a14="http://schemas.microsoft.com/office/drawing/2010/main" val="0"/>
                          </a:ext>
                        </a:extLst>
                      </a:blip>
                      <a:srcRect/>
                      <a:stretch>
                        <a:fillRect/>
                      </a:stretch>
                    </p:blipFill>
                    <p:spPr bwMode="auto">
                      <a:xfrm>
                        <a:off x="2574794" y="2103967"/>
                        <a:ext cx="325040" cy="312766"/>
                      </a:xfrm>
                      <a:prstGeom prst="rect">
                        <a:avLst/>
                      </a:prstGeom>
                      <a:solidFill>
                        <a:srgbClr val="579B6C"/>
                      </a:solidFill>
                      <a:ln>
                        <a:noFill/>
                      </a:ln>
                      <a:extLst/>
                    </p:spPr>
                  </p:pic>
                </p:oleObj>
              </mc:Fallback>
            </mc:AlternateContent>
          </a:graphicData>
        </a:graphic>
      </p:graphicFrame>
      <p:sp>
        <p:nvSpPr>
          <p:cNvPr id="35" name="文本框 34"/>
          <p:cNvSpPr txBox="1"/>
          <p:nvPr/>
        </p:nvSpPr>
        <p:spPr>
          <a:xfrm>
            <a:off x="5193494" y="3706305"/>
            <a:ext cx="2088842" cy="755591"/>
          </a:xfrm>
          <a:prstGeom prst="rect">
            <a:avLst/>
          </a:prstGeom>
          <a:noFill/>
        </p:spPr>
        <p:txBody>
          <a:bodyPr wrap="square" lIns="68580" tIns="34290" rIns="68580" bIns="34290" rtlCol="0">
            <a:spAutoFit/>
          </a:bodyPr>
          <a:lstStyle/>
          <a:p>
            <a:pPr>
              <a:lnSpc>
                <a:spcPct val="130000"/>
              </a:lnSpc>
            </a:pPr>
            <a:r>
              <a:rPr lang="zh-CN" altLang="en-US" sz="1200" spc="-15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在此添加标题</a:t>
            </a:r>
          </a:p>
          <a:p>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2" name="组合 36"/>
          <p:cNvGrpSpPr/>
          <p:nvPr/>
        </p:nvGrpSpPr>
        <p:grpSpPr>
          <a:xfrm>
            <a:off x="4951495" y="1355705"/>
            <a:ext cx="2024957" cy="1984848"/>
            <a:chOff x="7016738" y="1970477"/>
            <a:chExt cx="2699943" cy="2645647"/>
          </a:xfrm>
        </p:grpSpPr>
        <p:sp>
          <p:nvSpPr>
            <p:cNvPr id="38" name="弧形 37"/>
            <p:cNvSpPr/>
            <p:nvPr/>
          </p:nvSpPr>
          <p:spPr>
            <a:xfrm>
              <a:off x="7339405" y="1970477"/>
              <a:ext cx="2377276" cy="2377276"/>
            </a:xfrm>
            <a:prstGeom prst="arc">
              <a:avLst>
                <a:gd name="adj1" fmla="val 3992786"/>
                <a:gd name="adj2" fmla="val 12227858"/>
              </a:avLst>
            </a:prstGeom>
            <a:ln w="254000">
              <a:solidFill>
                <a:srgbClr val="92D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 name="组合 38"/>
            <p:cNvGrpSpPr/>
            <p:nvPr/>
          </p:nvGrpSpPr>
          <p:grpSpPr>
            <a:xfrm rot="8100000">
              <a:off x="7016738" y="3977949"/>
              <a:ext cx="876300" cy="638175"/>
              <a:chOff x="5524500" y="3248023"/>
              <a:chExt cx="876300" cy="638175"/>
            </a:xfrm>
          </p:grpSpPr>
          <p:sp>
            <p:nvSpPr>
              <p:cNvPr id="40" name="任意多边形 39"/>
              <p:cNvSpPr/>
              <p:nvPr/>
            </p:nvSpPr>
            <p:spPr>
              <a:xfrm>
                <a:off x="5524500" y="3562350"/>
                <a:ext cx="876300" cy="0"/>
              </a:xfrm>
              <a:custGeom>
                <a:avLst/>
                <a:gdLst>
                  <a:gd name="connsiteX0" fmla="*/ 0 w 876300"/>
                  <a:gd name="connsiteY0" fmla="*/ 0 h 0"/>
                  <a:gd name="connsiteX1" fmla="*/ 876300 w 876300"/>
                  <a:gd name="connsiteY1" fmla="*/ 0 h 0"/>
                </a:gdLst>
                <a:ahLst/>
                <a:cxnLst>
                  <a:cxn ang="0">
                    <a:pos x="connsiteX0" y="connsiteY0"/>
                  </a:cxn>
                  <a:cxn ang="0">
                    <a:pos x="connsiteX1" y="connsiteY1"/>
                  </a:cxn>
                </a:cxnLst>
                <a:rect l="l" t="t" r="r" b="b"/>
                <a:pathLst>
                  <a:path w="876300">
                    <a:moveTo>
                      <a:pt x="0" y="0"/>
                    </a:moveTo>
                    <a:lnTo>
                      <a:pt x="876300" y="0"/>
                    </a:lnTo>
                  </a:path>
                </a:pathLst>
              </a:custGeom>
              <a:ln w="254000">
                <a:solidFill>
                  <a:srgbClr val="92D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任意多边形 40"/>
              <p:cNvSpPr/>
              <p:nvPr/>
            </p:nvSpPr>
            <p:spPr>
              <a:xfrm>
                <a:off x="6124575" y="3248023"/>
                <a:ext cx="0" cy="638175"/>
              </a:xfrm>
              <a:custGeom>
                <a:avLst/>
                <a:gdLst>
                  <a:gd name="connsiteX0" fmla="*/ 0 w 0"/>
                  <a:gd name="connsiteY0" fmla="*/ 0 h 638175"/>
                  <a:gd name="connsiteX1" fmla="*/ 0 w 0"/>
                  <a:gd name="connsiteY1" fmla="*/ 638175 h 638175"/>
                </a:gdLst>
                <a:ahLst/>
                <a:cxnLst>
                  <a:cxn ang="0">
                    <a:pos x="connsiteX0" y="connsiteY0"/>
                  </a:cxn>
                  <a:cxn ang="0">
                    <a:pos x="connsiteX1" y="connsiteY1"/>
                  </a:cxn>
                </a:cxnLst>
                <a:rect l="l" t="t" r="r" b="b"/>
                <a:pathLst>
                  <a:path h="638175">
                    <a:moveTo>
                      <a:pt x="0" y="0"/>
                    </a:moveTo>
                    <a:lnTo>
                      <a:pt x="0" y="638175"/>
                    </a:lnTo>
                  </a:path>
                </a:pathLst>
              </a:custGeom>
              <a:ln w="254000">
                <a:solidFill>
                  <a:srgbClr val="92D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sp>
        <p:nvSpPr>
          <p:cNvPr id="42" name="文本框 41"/>
          <p:cNvSpPr txBox="1"/>
          <p:nvPr/>
        </p:nvSpPr>
        <p:spPr>
          <a:xfrm>
            <a:off x="4473971" y="2074281"/>
            <a:ext cx="638636" cy="346249"/>
          </a:xfrm>
          <a:prstGeom prst="rect">
            <a:avLst/>
          </a:prstGeom>
          <a:noFill/>
        </p:spPr>
        <p:txBody>
          <a:bodyPr wrap="none" lIns="68580" tIns="34290" rIns="68580" bIns="34290" rtlCol="0">
            <a:spAutoFit/>
          </a:bodyPr>
          <a:lstStyle>
            <a:defPPr>
              <a:defRPr lang="zh-CN"/>
            </a:defPPr>
            <a:lvl1pPr algn="ctr">
              <a:defRPr sz="3200">
                <a:solidFill>
                  <a:schemeClr val="tx1">
                    <a:lumMod val="65000"/>
                    <a:lumOff val="35000"/>
                  </a:schemeClr>
                </a:solidFill>
              </a:defRPr>
            </a:lvl1pPr>
          </a:lstStyle>
          <a:p>
            <a:pPr algn="l"/>
            <a:r>
              <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rPr>
              <a:t>36%</a:t>
            </a:r>
            <a:endPar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7179160" y="2074281"/>
            <a:ext cx="638636" cy="346249"/>
          </a:xfrm>
          <a:prstGeom prst="rect">
            <a:avLst/>
          </a:prstGeom>
          <a:noFill/>
        </p:spPr>
        <p:txBody>
          <a:bodyPr wrap="none" lIns="68580" tIns="34290" rIns="68580" bIns="34290" rtlCol="0">
            <a:spAutoFit/>
          </a:bodyPr>
          <a:lstStyle>
            <a:defPPr>
              <a:defRPr lang="zh-CN"/>
            </a:defPPr>
            <a:lvl1pPr algn="ctr">
              <a:defRPr sz="3200">
                <a:solidFill>
                  <a:schemeClr val="tx1">
                    <a:lumMod val="65000"/>
                    <a:lumOff val="35000"/>
                  </a:schemeClr>
                </a:solidFill>
              </a:defRPr>
            </a:lvl1pPr>
          </a:lstStyle>
          <a:p>
            <a:pPr algn="l"/>
            <a:r>
              <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rPr>
              <a:t>64%</a:t>
            </a:r>
            <a:endPar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4" name="组合 43"/>
          <p:cNvGrpSpPr/>
          <p:nvPr/>
        </p:nvGrpSpPr>
        <p:grpSpPr>
          <a:xfrm>
            <a:off x="5193495" y="1024372"/>
            <a:ext cx="1904293" cy="2114840"/>
            <a:chOff x="6917655" y="1528836"/>
            <a:chExt cx="2539057" cy="2818917"/>
          </a:xfrm>
        </p:grpSpPr>
        <p:sp>
          <p:nvSpPr>
            <p:cNvPr id="45" name="弧形 44"/>
            <p:cNvSpPr/>
            <p:nvPr/>
          </p:nvSpPr>
          <p:spPr>
            <a:xfrm>
              <a:off x="6917655" y="1970477"/>
              <a:ext cx="2377276" cy="2377276"/>
            </a:xfrm>
            <a:prstGeom prst="arc">
              <a:avLst>
                <a:gd name="adj1" fmla="val 12213159"/>
                <a:gd name="adj2" fmla="val 4018295"/>
              </a:avLst>
            </a:prstGeom>
            <a:ln w="254000">
              <a:solidFill>
                <a:srgbClr val="579B6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6" name="任意多边形 45"/>
            <p:cNvSpPr/>
            <p:nvPr/>
          </p:nvSpPr>
          <p:spPr>
            <a:xfrm rot="18900000">
              <a:off x="9190012" y="1528836"/>
              <a:ext cx="266700" cy="806450"/>
            </a:xfrm>
            <a:custGeom>
              <a:avLst/>
              <a:gdLst>
                <a:gd name="connsiteX0" fmla="*/ 0 w 238125"/>
                <a:gd name="connsiteY0" fmla="*/ 0 h 762000"/>
                <a:gd name="connsiteX1" fmla="*/ 238125 w 238125"/>
                <a:gd name="connsiteY1" fmla="*/ 419100 h 762000"/>
                <a:gd name="connsiteX2" fmla="*/ 0 w 238125"/>
                <a:gd name="connsiteY2" fmla="*/ 762000 h 762000"/>
                <a:gd name="connsiteX0-1" fmla="*/ 19050 w 257175"/>
                <a:gd name="connsiteY0-2" fmla="*/ 0 h 784225"/>
                <a:gd name="connsiteX1-3" fmla="*/ 257175 w 257175"/>
                <a:gd name="connsiteY1-4" fmla="*/ 419100 h 784225"/>
                <a:gd name="connsiteX2-5" fmla="*/ 0 w 257175"/>
                <a:gd name="connsiteY2-6" fmla="*/ 784225 h 784225"/>
                <a:gd name="connsiteX0-7" fmla="*/ 28575 w 266700"/>
                <a:gd name="connsiteY0-8" fmla="*/ 0 h 806450"/>
                <a:gd name="connsiteX1-9" fmla="*/ 266700 w 266700"/>
                <a:gd name="connsiteY1-10" fmla="*/ 419100 h 806450"/>
                <a:gd name="connsiteX2-11" fmla="*/ 0 w 266700"/>
                <a:gd name="connsiteY2-12" fmla="*/ 806450 h 806450"/>
              </a:gdLst>
              <a:ahLst/>
              <a:cxnLst>
                <a:cxn ang="0">
                  <a:pos x="connsiteX0-1" y="connsiteY0-2"/>
                </a:cxn>
                <a:cxn ang="0">
                  <a:pos x="connsiteX1-3" y="connsiteY1-4"/>
                </a:cxn>
                <a:cxn ang="0">
                  <a:pos x="connsiteX2-5" y="connsiteY2-6"/>
                </a:cxn>
              </a:cxnLst>
              <a:rect l="l" t="t" r="r" b="b"/>
              <a:pathLst>
                <a:path w="266700" h="806450">
                  <a:moveTo>
                    <a:pt x="28575" y="0"/>
                  </a:moveTo>
                  <a:lnTo>
                    <a:pt x="266700" y="419100"/>
                  </a:lnTo>
                  <a:lnTo>
                    <a:pt x="0" y="806450"/>
                  </a:lnTo>
                </a:path>
              </a:pathLst>
            </a:custGeom>
            <a:ln w="254000">
              <a:solidFill>
                <a:srgbClr val="579B6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47" name="直接连接符 46"/>
            <p:cNvCxnSpPr>
              <a:stCxn id="46" idx="1"/>
            </p:cNvCxnSpPr>
            <p:nvPr/>
          </p:nvCxnSpPr>
          <p:spPr>
            <a:xfrm flipH="1">
              <a:off x="8982076" y="1848994"/>
              <a:ext cx="446804" cy="422719"/>
            </a:xfrm>
            <a:prstGeom prst="line">
              <a:avLst/>
            </a:prstGeom>
            <a:ln w="254000">
              <a:solidFill>
                <a:srgbClr val="579B6C"/>
              </a:solidFill>
            </a:ln>
          </p:spPr>
          <p:style>
            <a:lnRef idx="1">
              <a:schemeClr val="accent1"/>
            </a:lnRef>
            <a:fillRef idx="0">
              <a:schemeClr val="accent1"/>
            </a:fillRef>
            <a:effectRef idx="0">
              <a:schemeClr val="accent1"/>
            </a:effectRef>
            <a:fontRef idx="minor">
              <a:schemeClr val="tx1"/>
            </a:fontRef>
          </p:style>
        </p:cxnSp>
      </p:grpSp>
      <p:sp>
        <p:nvSpPr>
          <p:cNvPr id="36" name="文本框 35"/>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49" name="图片 48"/>
          <p:cNvPicPr>
            <a:picLocks noChangeAspect="1"/>
          </p:cNvPicPr>
          <p:nvPr/>
        </p:nvPicPr>
        <p:blipFill>
          <a:blip r:embed="rId6"/>
          <a:stretch>
            <a:fillRect/>
          </a:stretch>
        </p:blipFill>
        <p:spPr>
          <a:xfrm>
            <a:off x="220768" y="142778"/>
            <a:ext cx="862491" cy="667578"/>
          </a:xfrm>
          <a:prstGeom prst="rect">
            <a:avLst/>
          </a:prstGeom>
        </p:spPr>
      </p:pic>
      <p:sp>
        <p:nvSpPr>
          <p:cNvPr id="50" name="矩形 49"/>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62"/>
          <p:cNvGrpSpPr/>
          <p:nvPr/>
        </p:nvGrpSpPr>
        <p:grpSpPr>
          <a:xfrm>
            <a:off x="6434634" y="1657451"/>
            <a:ext cx="1410197" cy="1708952"/>
            <a:chOff x="9683156" y="2245342"/>
            <a:chExt cx="1880262" cy="2278603"/>
          </a:xfrm>
          <a:effectLst>
            <a:outerShdw blurRad="368300" dir="13500000" sy="23000" kx="1200000" algn="br" rotWithShape="0">
              <a:prstClr val="black">
                <a:alpha val="25000"/>
              </a:prstClr>
            </a:outerShdw>
          </a:effectLst>
        </p:grpSpPr>
        <p:sp>
          <p:nvSpPr>
            <p:cNvPr id="3" name="Freeform 63"/>
            <p:cNvSpPr/>
            <p:nvPr/>
          </p:nvSpPr>
          <p:spPr bwMode="auto">
            <a:xfrm>
              <a:off x="9697382" y="2584406"/>
              <a:ext cx="1851810" cy="1939539"/>
            </a:xfrm>
            <a:custGeom>
              <a:avLst/>
              <a:gdLst>
                <a:gd name="T0" fmla="*/ 1516 w 1562"/>
                <a:gd name="T1" fmla="*/ 0 h 1636"/>
                <a:gd name="T2" fmla="*/ 1562 w 1562"/>
                <a:gd name="T3" fmla="*/ 11 h 1636"/>
                <a:gd name="T4" fmla="*/ 781 w 1562"/>
                <a:gd name="T5" fmla="*/ 1636 h 1636"/>
                <a:gd name="T6" fmla="*/ 0 w 1562"/>
                <a:gd name="T7" fmla="*/ 11 h 1636"/>
                <a:gd name="T8" fmla="*/ 57 w 1562"/>
                <a:gd name="T9" fmla="*/ 0 h 1636"/>
                <a:gd name="T10" fmla="*/ 1516 w 1562"/>
                <a:gd name="T11" fmla="*/ 0 h 1636"/>
              </a:gdLst>
              <a:ahLst/>
              <a:cxnLst>
                <a:cxn ang="0">
                  <a:pos x="T0" y="T1"/>
                </a:cxn>
                <a:cxn ang="0">
                  <a:pos x="T2" y="T3"/>
                </a:cxn>
                <a:cxn ang="0">
                  <a:pos x="T4" y="T5"/>
                </a:cxn>
                <a:cxn ang="0">
                  <a:pos x="T6" y="T7"/>
                </a:cxn>
                <a:cxn ang="0">
                  <a:pos x="T8" y="T9"/>
                </a:cxn>
                <a:cxn ang="0">
                  <a:pos x="T10" y="T11"/>
                </a:cxn>
              </a:cxnLst>
              <a:rect l="0" t="0" r="r" b="b"/>
              <a:pathLst>
                <a:path w="1562" h="1636">
                  <a:moveTo>
                    <a:pt x="1516" y="0"/>
                  </a:moveTo>
                  <a:lnTo>
                    <a:pt x="1562" y="11"/>
                  </a:lnTo>
                  <a:lnTo>
                    <a:pt x="781" y="1636"/>
                  </a:lnTo>
                  <a:lnTo>
                    <a:pt x="0" y="11"/>
                  </a:lnTo>
                  <a:lnTo>
                    <a:pt x="57" y="0"/>
                  </a:lnTo>
                  <a:lnTo>
                    <a:pt x="1516" y="0"/>
                  </a:lnTo>
                  <a:close/>
                </a:path>
              </a:pathLst>
            </a:custGeom>
            <a:gradFill>
              <a:gsLst>
                <a:gs pos="0">
                  <a:srgbClr val="92D050"/>
                </a:gs>
                <a:gs pos="100000">
                  <a:srgbClr val="579B6C"/>
                </a:gs>
              </a:gsLst>
              <a:lin ang="5400000" scaled="1"/>
            </a:gra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Oval 6"/>
            <p:cNvSpPr>
              <a:spLocks noChangeArrowheads="1"/>
            </p:cNvSpPr>
            <p:nvPr/>
          </p:nvSpPr>
          <p:spPr bwMode="auto">
            <a:xfrm>
              <a:off x="9683156" y="2245342"/>
              <a:ext cx="1880262" cy="610552"/>
            </a:xfrm>
            <a:prstGeom prst="ellipse">
              <a:avLst/>
            </a:prstGeom>
            <a:gradFill>
              <a:gsLst>
                <a:gs pos="0">
                  <a:schemeClr val="bg1"/>
                </a:gs>
                <a:gs pos="53000">
                  <a:schemeClr val="bg1">
                    <a:lumMod val="95000"/>
                  </a:schemeClr>
                </a:gs>
                <a:gs pos="100000">
                  <a:schemeClr val="bg1">
                    <a:lumMod val="85000"/>
                  </a:schemeClr>
                </a:gs>
              </a:gsLst>
              <a:lin ang="16800000" scaled="0"/>
            </a:gra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 name="Group 65"/>
          <p:cNvGrpSpPr/>
          <p:nvPr/>
        </p:nvGrpSpPr>
        <p:grpSpPr>
          <a:xfrm>
            <a:off x="3793406" y="1952205"/>
            <a:ext cx="1410197" cy="1708952"/>
            <a:chOff x="4666657" y="2245342"/>
            <a:chExt cx="1880262" cy="2278603"/>
          </a:xfrm>
          <a:effectLst>
            <a:outerShdw blurRad="368300" dir="13500000" sy="23000" kx="1200000" algn="br" rotWithShape="0">
              <a:prstClr val="black">
                <a:alpha val="25000"/>
              </a:prstClr>
            </a:outerShdw>
          </a:effectLst>
        </p:grpSpPr>
        <p:sp>
          <p:nvSpPr>
            <p:cNvPr id="6" name="Freeform 66"/>
            <p:cNvSpPr/>
            <p:nvPr/>
          </p:nvSpPr>
          <p:spPr bwMode="auto">
            <a:xfrm>
              <a:off x="4680883" y="2584406"/>
              <a:ext cx="1851810" cy="1939539"/>
            </a:xfrm>
            <a:custGeom>
              <a:avLst/>
              <a:gdLst>
                <a:gd name="T0" fmla="*/ 1516 w 1562"/>
                <a:gd name="T1" fmla="*/ 0 h 1636"/>
                <a:gd name="T2" fmla="*/ 1562 w 1562"/>
                <a:gd name="T3" fmla="*/ 11 h 1636"/>
                <a:gd name="T4" fmla="*/ 781 w 1562"/>
                <a:gd name="T5" fmla="*/ 1636 h 1636"/>
                <a:gd name="T6" fmla="*/ 0 w 1562"/>
                <a:gd name="T7" fmla="*/ 11 h 1636"/>
                <a:gd name="T8" fmla="*/ 57 w 1562"/>
                <a:gd name="T9" fmla="*/ 0 h 1636"/>
                <a:gd name="T10" fmla="*/ 1516 w 1562"/>
                <a:gd name="T11" fmla="*/ 0 h 1636"/>
              </a:gdLst>
              <a:ahLst/>
              <a:cxnLst>
                <a:cxn ang="0">
                  <a:pos x="T0" y="T1"/>
                </a:cxn>
                <a:cxn ang="0">
                  <a:pos x="T2" y="T3"/>
                </a:cxn>
                <a:cxn ang="0">
                  <a:pos x="T4" y="T5"/>
                </a:cxn>
                <a:cxn ang="0">
                  <a:pos x="T6" y="T7"/>
                </a:cxn>
                <a:cxn ang="0">
                  <a:pos x="T8" y="T9"/>
                </a:cxn>
                <a:cxn ang="0">
                  <a:pos x="T10" y="T11"/>
                </a:cxn>
              </a:cxnLst>
              <a:rect l="0" t="0" r="r" b="b"/>
              <a:pathLst>
                <a:path w="1562" h="1636">
                  <a:moveTo>
                    <a:pt x="1516" y="0"/>
                  </a:moveTo>
                  <a:lnTo>
                    <a:pt x="1562" y="11"/>
                  </a:lnTo>
                  <a:lnTo>
                    <a:pt x="781" y="1636"/>
                  </a:lnTo>
                  <a:lnTo>
                    <a:pt x="0" y="11"/>
                  </a:lnTo>
                  <a:lnTo>
                    <a:pt x="57" y="0"/>
                  </a:lnTo>
                  <a:lnTo>
                    <a:pt x="1516" y="0"/>
                  </a:lnTo>
                  <a:close/>
                </a:path>
              </a:pathLst>
            </a:custGeom>
            <a:gradFill>
              <a:gsLst>
                <a:gs pos="0">
                  <a:srgbClr val="92D050"/>
                </a:gs>
                <a:gs pos="100000">
                  <a:srgbClr val="579B6C"/>
                </a:gs>
              </a:gsLst>
              <a:lin ang="5400000" scaled="1"/>
            </a:gra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Oval 6"/>
            <p:cNvSpPr>
              <a:spLocks noChangeArrowheads="1"/>
            </p:cNvSpPr>
            <p:nvPr/>
          </p:nvSpPr>
          <p:spPr bwMode="auto">
            <a:xfrm>
              <a:off x="4666657" y="2245342"/>
              <a:ext cx="1880262" cy="610552"/>
            </a:xfrm>
            <a:prstGeom prst="ellipse">
              <a:avLst/>
            </a:prstGeom>
            <a:gradFill>
              <a:gsLst>
                <a:gs pos="0">
                  <a:schemeClr val="bg1"/>
                </a:gs>
                <a:gs pos="53000">
                  <a:schemeClr val="bg1">
                    <a:lumMod val="95000"/>
                  </a:schemeClr>
                </a:gs>
                <a:gs pos="100000">
                  <a:schemeClr val="bg1">
                    <a:lumMod val="85000"/>
                  </a:schemeClr>
                </a:gs>
              </a:gsLst>
              <a:lin ang="16800000" scaled="0"/>
            </a:gra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8" name="Group 129"/>
          <p:cNvGrpSpPr/>
          <p:nvPr/>
        </p:nvGrpSpPr>
        <p:grpSpPr>
          <a:xfrm>
            <a:off x="1087977" y="2282971"/>
            <a:ext cx="1410197" cy="1708952"/>
            <a:chOff x="7146332" y="2245342"/>
            <a:chExt cx="1880262" cy="2278603"/>
          </a:xfrm>
          <a:effectLst>
            <a:outerShdw blurRad="368300" dir="13500000" sy="23000" kx="1200000" algn="br" rotWithShape="0">
              <a:prstClr val="black">
                <a:alpha val="25000"/>
              </a:prstClr>
            </a:outerShdw>
          </a:effectLst>
        </p:grpSpPr>
        <p:sp>
          <p:nvSpPr>
            <p:cNvPr id="9" name="Freeform 130"/>
            <p:cNvSpPr/>
            <p:nvPr/>
          </p:nvSpPr>
          <p:spPr bwMode="auto">
            <a:xfrm>
              <a:off x="7160558" y="2584406"/>
              <a:ext cx="1851810" cy="1939539"/>
            </a:xfrm>
            <a:custGeom>
              <a:avLst/>
              <a:gdLst>
                <a:gd name="T0" fmla="*/ 1516 w 1562"/>
                <a:gd name="T1" fmla="*/ 0 h 1636"/>
                <a:gd name="T2" fmla="*/ 1562 w 1562"/>
                <a:gd name="T3" fmla="*/ 11 h 1636"/>
                <a:gd name="T4" fmla="*/ 781 w 1562"/>
                <a:gd name="T5" fmla="*/ 1636 h 1636"/>
                <a:gd name="T6" fmla="*/ 0 w 1562"/>
                <a:gd name="T7" fmla="*/ 11 h 1636"/>
                <a:gd name="T8" fmla="*/ 57 w 1562"/>
                <a:gd name="T9" fmla="*/ 0 h 1636"/>
                <a:gd name="T10" fmla="*/ 1516 w 1562"/>
                <a:gd name="T11" fmla="*/ 0 h 1636"/>
              </a:gdLst>
              <a:ahLst/>
              <a:cxnLst>
                <a:cxn ang="0">
                  <a:pos x="T0" y="T1"/>
                </a:cxn>
                <a:cxn ang="0">
                  <a:pos x="T2" y="T3"/>
                </a:cxn>
                <a:cxn ang="0">
                  <a:pos x="T4" y="T5"/>
                </a:cxn>
                <a:cxn ang="0">
                  <a:pos x="T6" y="T7"/>
                </a:cxn>
                <a:cxn ang="0">
                  <a:pos x="T8" y="T9"/>
                </a:cxn>
                <a:cxn ang="0">
                  <a:pos x="T10" y="T11"/>
                </a:cxn>
              </a:cxnLst>
              <a:rect l="0" t="0" r="r" b="b"/>
              <a:pathLst>
                <a:path w="1562" h="1636">
                  <a:moveTo>
                    <a:pt x="1516" y="0"/>
                  </a:moveTo>
                  <a:lnTo>
                    <a:pt x="1562" y="11"/>
                  </a:lnTo>
                  <a:lnTo>
                    <a:pt x="781" y="1636"/>
                  </a:lnTo>
                  <a:lnTo>
                    <a:pt x="0" y="11"/>
                  </a:lnTo>
                  <a:lnTo>
                    <a:pt x="57" y="0"/>
                  </a:lnTo>
                  <a:lnTo>
                    <a:pt x="1516" y="0"/>
                  </a:lnTo>
                  <a:close/>
                </a:path>
              </a:pathLst>
            </a:custGeom>
            <a:gradFill>
              <a:gsLst>
                <a:gs pos="0">
                  <a:srgbClr val="92D050"/>
                </a:gs>
                <a:gs pos="100000">
                  <a:srgbClr val="579B6C"/>
                </a:gs>
              </a:gsLst>
              <a:lin ang="5400000" scaled="1"/>
            </a:gra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Oval 6"/>
            <p:cNvSpPr>
              <a:spLocks noChangeArrowheads="1"/>
            </p:cNvSpPr>
            <p:nvPr/>
          </p:nvSpPr>
          <p:spPr bwMode="auto">
            <a:xfrm>
              <a:off x="7146332" y="2245342"/>
              <a:ext cx="1880262" cy="610552"/>
            </a:xfrm>
            <a:prstGeom prst="ellipse">
              <a:avLst/>
            </a:prstGeom>
            <a:gradFill>
              <a:gsLst>
                <a:gs pos="0">
                  <a:schemeClr val="bg1"/>
                </a:gs>
                <a:gs pos="53000">
                  <a:schemeClr val="bg1">
                    <a:lumMod val="95000"/>
                  </a:schemeClr>
                </a:gs>
                <a:gs pos="100000">
                  <a:schemeClr val="bg1">
                    <a:lumMod val="85000"/>
                  </a:schemeClr>
                </a:gs>
              </a:gsLst>
              <a:lin ang="16800000" scaled="0"/>
            </a:gra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1" name="TextBox 10"/>
          <p:cNvSpPr txBox="1"/>
          <p:nvPr/>
        </p:nvSpPr>
        <p:spPr>
          <a:xfrm>
            <a:off x="1303435" y="1747329"/>
            <a:ext cx="1133644" cy="1015663"/>
          </a:xfrm>
          <a:prstGeom prst="rect">
            <a:avLst/>
          </a:prstGeom>
          <a:noFill/>
          <a:effectLst/>
        </p:spPr>
        <p:txBody>
          <a:bodyPr wrap="none">
            <a:spAutoFit/>
          </a:bodyPr>
          <a:lstStyle/>
          <a:p>
            <a:pPr eaLnBrk="1" fontAlgn="auto" hangingPunct="1">
              <a:spcBef>
                <a:spcPts val="0"/>
              </a:spcBef>
              <a:spcAft>
                <a:spcPts val="0"/>
              </a:spcAft>
              <a:defRPr/>
            </a:pPr>
            <a:r>
              <a:rPr lang="id-ID" sz="6000" b="1" dirty="0">
                <a:solidFill>
                  <a:schemeClr val="tx1">
                    <a:lumMod val="75000"/>
                    <a:lumOff val="25000"/>
                  </a:schemeClr>
                </a:solidFill>
                <a:latin typeface="微软雅黑" panose="020B0503020204020204" pitchFamily="34" charset="-122"/>
                <a:ea typeface="微软雅黑" panose="020B0503020204020204" pitchFamily="34" charset="-122"/>
              </a:rPr>
              <a:t>01</a:t>
            </a:r>
          </a:p>
        </p:txBody>
      </p:sp>
      <p:sp>
        <p:nvSpPr>
          <p:cNvPr id="12" name="TextBox 11"/>
          <p:cNvSpPr txBox="1"/>
          <p:nvPr/>
        </p:nvSpPr>
        <p:spPr>
          <a:xfrm>
            <a:off x="3946623" y="1417128"/>
            <a:ext cx="1133644" cy="1015663"/>
          </a:xfrm>
          <a:prstGeom prst="rect">
            <a:avLst/>
          </a:prstGeom>
          <a:noFill/>
          <a:effectLst/>
        </p:spPr>
        <p:txBody>
          <a:bodyPr wrap="none">
            <a:spAutoFit/>
          </a:bodyPr>
          <a:lstStyle/>
          <a:p>
            <a:pPr eaLnBrk="1" fontAlgn="auto" hangingPunct="1">
              <a:spcBef>
                <a:spcPts val="0"/>
              </a:spcBef>
              <a:spcAft>
                <a:spcPts val="0"/>
              </a:spcAft>
              <a:defRPr/>
            </a:pPr>
            <a:r>
              <a:rPr lang="id-ID" sz="6000" b="1" dirty="0">
                <a:solidFill>
                  <a:schemeClr val="tx1">
                    <a:lumMod val="75000"/>
                    <a:lumOff val="25000"/>
                  </a:schemeClr>
                </a:solidFill>
                <a:latin typeface="微软雅黑" panose="020B0503020204020204" pitchFamily="34" charset="-122"/>
                <a:ea typeface="微软雅黑" panose="020B0503020204020204" pitchFamily="34" charset="-122"/>
              </a:rPr>
              <a:t>02</a:t>
            </a:r>
          </a:p>
        </p:txBody>
      </p:sp>
      <p:sp>
        <p:nvSpPr>
          <p:cNvPr id="13" name="TextBox 12"/>
          <p:cNvSpPr txBox="1"/>
          <p:nvPr/>
        </p:nvSpPr>
        <p:spPr>
          <a:xfrm>
            <a:off x="6588224" y="1144079"/>
            <a:ext cx="1133644" cy="1015663"/>
          </a:xfrm>
          <a:prstGeom prst="rect">
            <a:avLst/>
          </a:prstGeom>
          <a:noFill/>
          <a:effectLst/>
        </p:spPr>
        <p:txBody>
          <a:bodyPr wrap="none">
            <a:spAutoFit/>
          </a:bodyPr>
          <a:lstStyle/>
          <a:p>
            <a:pPr eaLnBrk="1" fontAlgn="auto" hangingPunct="1">
              <a:spcBef>
                <a:spcPts val="0"/>
              </a:spcBef>
              <a:spcAft>
                <a:spcPts val="0"/>
              </a:spcAft>
              <a:defRPr/>
            </a:pPr>
            <a:r>
              <a:rPr lang="id-ID" sz="6000" b="1" dirty="0">
                <a:solidFill>
                  <a:schemeClr val="tx1">
                    <a:lumMod val="75000"/>
                    <a:lumOff val="25000"/>
                  </a:schemeClr>
                </a:solidFill>
                <a:latin typeface="微软雅黑" panose="020B0503020204020204" pitchFamily="34" charset="-122"/>
                <a:ea typeface="微软雅黑" panose="020B0503020204020204" pitchFamily="34" charset="-122"/>
              </a:rPr>
              <a:t>03</a:t>
            </a:r>
          </a:p>
        </p:txBody>
      </p:sp>
      <p:sp>
        <p:nvSpPr>
          <p:cNvPr id="14" name="Freeform 135"/>
          <p:cNvSpPr>
            <a:spLocks noEditPoints="1"/>
          </p:cNvSpPr>
          <p:nvPr/>
        </p:nvSpPr>
        <p:spPr bwMode="auto">
          <a:xfrm>
            <a:off x="7024690" y="2501391"/>
            <a:ext cx="244475" cy="173039"/>
          </a:xfrm>
          <a:custGeom>
            <a:avLst/>
            <a:gdLst>
              <a:gd name="T0" fmla="*/ 0 w 530"/>
              <a:gd name="T1" fmla="*/ 373 h 373"/>
              <a:gd name="T2" fmla="*/ 530 w 530"/>
              <a:gd name="T3" fmla="*/ 373 h 373"/>
              <a:gd name="T4" fmla="*/ 530 w 530"/>
              <a:gd name="T5" fmla="*/ 0 h 373"/>
              <a:gd name="T6" fmla="*/ 0 w 530"/>
              <a:gd name="T7" fmla="*/ 0 h 373"/>
              <a:gd name="T8" fmla="*/ 0 w 530"/>
              <a:gd name="T9" fmla="*/ 373 h 373"/>
              <a:gd name="T10" fmla="*/ 510 w 530"/>
              <a:gd name="T11" fmla="*/ 36 h 373"/>
              <a:gd name="T12" fmla="*/ 343 w 530"/>
              <a:gd name="T13" fmla="*/ 183 h 373"/>
              <a:gd name="T14" fmla="*/ 510 w 530"/>
              <a:gd name="T15" fmla="*/ 337 h 373"/>
              <a:gd name="T16" fmla="*/ 510 w 530"/>
              <a:gd name="T17" fmla="*/ 354 h 373"/>
              <a:gd name="T18" fmla="*/ 321 w 530"/>
              <a:gd name="T19" fmla="*/ 200 h 373"/>
              <a:gd name="T20" fmla="*/ 264 w 530"/>
              <a:gd name="T21" fmla="*/ 248 h 373"/>
              <a:gd name="T22" fmla="*/ 206 w 530"/>
              <a:gd name="T23" fmla="*/ 200 h 373"/>
              <a:gd name="T24" fmla="*/ 17 w 530"/>
              <a:gd name="T25" fmla="*/ 354 h 373"/>
              <a:gd name="T26" fmla="*/ 17 w 530"/>
              <a:gd name="T27" fmla="*/ 337 h 373"/>
              <a:gd name="T28" fmla="*/ 187 w 530"/>
              <a:gd name="T29" fmla="*/ 183 h 373"/>
              <a:gd name="T30" fmla="*/ 17 w 530"/>
              <a:gd name="T31" fmla="*/ 36 h 373"/>
              <a:gd name="T32" fmla="*/ 17 w 530"/>
              <a:gd name="T33" fmla="*/ 19 h 373"/>
              <a:gd name="T34" fmla="*/ 264 w 530"/>
              <a:gd name="T35" fmla="*/ 195 h 373"/>
              <a:gd name="T36" fmla="*/ 510 w 530"/>
              <a:gd name="T37" fmla="*/ 19 h 373"/>
              <a:gd name="T38" fmla="*/ 510 w 530"/>
              <a:gd name="T39" fmla="*/ 3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0" h="373">
                <a:moveTo>
                  <a:pt x="0" y="373"/>
                </a:moveTo>
                <a:lnTo>
                  <a:pt x="530" y="373"/>
                </a:lnTo>
                <a:lnTo>
                  <a:pt x="530" y="0"/>
                </a:lnTo>
                <a:lnTo>
                  <a:pt x="0" y="0"/>
                </a:lnTo>
                <a:lnTo>
                  <a:pt x="0" y="373"/>
                </a:lnTo>
                <a:close/>
                <a:moveTo>
                  <a:pt x="510" y="36"/>
                </a:moveTo>
                <a:lnTo>
                  <a:pt x="343" y="183"/>
                </a:lnTo>
                <a:lnTo>
                  <a:pt x="510" y="337"/>
                </a:lnTo>
                <a:lnTo>
                  <a:pt x="510" y="354"/>
                </a:lnTo>
                <a:lnTo>
                  <a:pt x="321" y="200"/>
                </a:lnTo>
                <a:lnTo>
                  <a:pt x="264" y="248"/>
                </a:lnTo>
                <a:lnTo>
                  <a:pt x="206" y="200"/>
                </a:lnTo>
                <a:lnTo>
                  <a:pt x="17" y="354"/>
                </a:lnTo>
                <a:lnTo>
                  <a:pt x="17" y="337"/>
                </a:lnTo>
                <a:lnTo>
                  <a:pt x="187" y="183"/>
                </a:lnTo>
                <a:lnTo>
                  <a:pt x="17" y="36"/>
                </a:lnTo>
                <a:lnTo>
                  <a:pt x="17" y="19"/>
                </a:lnTo>
                <a:lnTo>
                  <a:pt x="264" y="195"/>
                </a:lnTo>
                <a:lnTo>
                  <a:pt x="510" y="19"/>
                </a:lnTo>
                <a:lnTo>
                  <a:pt x="510" y="36"/>
                </a:ln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5" name="Freeform 136"/>
          <p:cNvSpPr>
            <a:spLocks noEditPoints="1"/>
          </p:cNvSpPr>
          <p:nvPr/>
        </p:nvSpPr>
        <p:spPr bwMode="auto">
          <a:xfrm>
            <a:off x="4406902" y="2736341"/>
            <a:ext cx="231775" cy="231775"/>
          </a:xfrm>
          <a:custGeom>
            <a:avLst/>
            <a:gdLst>
              <a:gd name="T0" fmla="*/ 120 w 223"/>
              <a:gd name="T1" fmla="*/ 86 h 223"/>
              <a:gd name="T2" fmla="*/ 120 w 223"/>
              <a:gd name="T3" fmla="*/ 69 h 223"/>
              <a:gd name="T4" fmla="*/ 163 w 223"/>
              <a:gd name="T5" fmla="*/ 69 h 223"/>
              <a:gd name="T6" fmla="*/ 163 w 223"/>
              <a:gd name="T7" fmla="*/ 0 h 223"/>
              <a:gd name="T8" fmla="*/ 60 w 223"/>
              <a:gd name="T9" fmla="*/ 0 h 223"/>
              <a:gd name="T10" fmla="*/ 60 w 223"/>
              <a:gd name="T11" fmla="*/ 69 h 223"/>
              <a:gd name="T12" fmla="*/ 103 w 223"/>
              <a:gd name="T13" fmla="*/ 69 h 223"/>
              <a:gd name="T14" fmla="*/ 103 w 223"/>
              <a:gd name="T15" fmla="*/ 86 h 223"/>
              <a:gd name="T16" fmla="*/ 43 w 223"/>
              <a:gd name="T17" fmla="*/ 86 h 223"/>
              <a:gd name="T18" fmla="*/ 43 w 223"/>
              <a:gd name="T19" fmla="*/ 78 h 223"/>
              <a:gd name="T20" fmla="*/ 18 w 223"/>
              <a:gd name="T21" fmla="*/ 78 h 223"/>
              <a:gd name="T22" fmla="*/ 18 w 223"/>
              <a:gd name="T23" fmla="*/ 86 h 223"/>
              <a:gd name="T24" fmla="*/ 0 w 223"/>
              <a:gd name="T25" fmla="*/ 86 h 223"/>
              <a:gd name="T26" fmla="*/ 0 w 223"/>
              <a:gd name="T27" fmla="*/ 223 h 223"/>
              <a:gd name="T28" fmla="*/ 223 w 223"/>
              <a:gd name="T29" fmla="*/ 223 h 223"/>
              <a:gd name="T30" fmla="*/ 223 w 223"/>
              <a:gd name="T31" fmla="*/ 86 h 223"/>
              <a:gd name="T32" fmla="*/ 120 w 223"/>
              <a:gd name="T33" fmla="*/ 86 h 223"/>
              <a:gd name="T34" fmla="*/ 69 w 223"/>
              <a:gd name="T35" fmla="*/ 9 h 223"/>
              <a:gd name="T36" fmla="*/ 155 w 223"/>
              <a:gd name="T37" fmla="*/ 9 h 223"/>
              <a:gd name="T38" fmla="*/ 155 w 223"/>
              <a:gd name="T39" fmla="*/ 60 h 223"/>
              <a:gd name="T40" fmla="*/ 69 w 223"/>
              <a:gd name="T41" fmla="*/ 60 h 223"/>
              <a:gd name="T42" fmla="*/ 69 w 223"/>
              <a:gd name="T43" fmla="*/ 9 h 223"/>
              <a:gd name="T44" fmla="*/ 112 w 223"/>
              <a:gd name="T45" fmla="*/ 198 h 223"/>
              <a:gd name="T46" fmla="*/ 69 w 223"/>
              <a:gd name="T47" fmla="*/ 155 h 223"/>
              <a:gd name="T48" fmla="*/ 112 w 223"/>
              <a:gd name="T49" fmla="*/ 112 h 223"/>
              <a:gd name="T50" fmla="*/ 155 w 223"/>
              <a:gd name="T51" fmla="*/ 155 h 223"/>
              <a:gd name="T52" fmla="*/ 112 w 223"/>
              <a:gd name="T53" fmla="*/ 198 h 223"/>
              <a:gd name="T54" fmla="*/ 206 w 223"/>
              <a:gd name="T55" fmla="*/ 112 h 223"/>
              <a:gd name="T56" fmla="*/ 180 w 223"/>
              <a:gd name="T57" fmla="*/ 112 h 223"/>
              <a:gd name="T58" fmla="*/ 180 w 223"/>
              <a:gd name="T59" fmla="*/ 103 h 223"/>
              <a:gd name="T60" fmla="*/ 206 w 223"/>
              <a:gd name="T61" fmla="*/ 103 h 223"/>
              <a:gd name="T62" fmla="*/ 206 w 223"/>
              <a:gd name="T63"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3" h="223">
                <a:moveTo>
                  <a:pt x="120" y="86"/>
                </a:moveTo>
                <a:cubicBezTo>
                  <a:pt x="120" y="69"/>
                  <a:pt x="120" y="69"/>
                  <a:pt x="120" y="69"/>
                </a:cubicBezTo>
                <a:cubicBezTo>
                  <a:pt x="163" y="69"/>
                  <a:pt x="163" y="69"/>
                  <a:pt x="163" y="69"/>
                </a:cubicBezTo>
                <a:cubicBezTo>
                  <a:pt x="163" y="0"/>
                  <a:pt x="163" y="0"/>
                  <a:pt x="163" y="0"/>
                </a:cubicBezTo>
                <a:cubicBezTo>
                  <a:pt x="60" y="0"/>
                  <a:pt x="60" y="0"/>
                  <a:pt x="60" y="0"/>
                </a:cubicBezTo>
                <a:cubicBezTo>
                  <a:pt x="60" y="69"/>
                  <a:pt x="60" y="69"/>
                  <a:pt x="60" y="69"/>
                </a:cubicBezTo>
                <a:cubicBezTo>
                  <a:pt x="103" y="69"/>
                  <a:pt x="103" y="69"/>
                  <a:pt x="103" y="69"/>
                </a:cubicBezTo>
                <a:cubicBezTo>
                  <a:pt x="103" y="86"/>
                  <a:pt x="103" y="86"/>
                  <a:pt x="103" y="86"/>
                </a:cubicBezTo>
                <a:cubicBezTo>
                  <a:pt x="43" y="86"/>
                  <a:pt x="43" y="86"/>
                  <a:pt x="43" y="86"/>
                </a:cubicBezTo>
                <a:cubicBezTo>
                  <a:pt x="43" y="78"/>
                  <a:pt x="43" y="78"/>
                  <a:pt x="43" y="78"/>
                </a:cubicBezTo>
                <a:cubicBezTo>
                  <a:pt x="18" y="78"/>
                  <a:pt x="18" y="78"/>
                  <a:pt x="18" y="78"/>
                </a:cubicBezTo>
                <a:cubicBezTo>
                  <a:pt x="18" y="86"/>
                  <a:pt x="18" y="86"/>
                  <a:pt x="18" y="86"/>
                </a:cubicBezTo>
                <a:cubicBezTo>
                  <a:pt x="0" y="86"/>
                  <a:pt x="0" y="86"/>
                  <a:pt x="0" y="86"/>
                </a:cubicBezTo>
                <a:cubicBezTo>
                  <a:pt x="0" y="223"/>
                  <a:pt x="0" y="223"/>
                  <a:pt x="0" y="223"/>
                </a:cubicBezTo>
                <a:cubicBezTo>
                  <a:pt x="223" y="223"/>
                  <a:pt x="223" y="223"/>
                  <a:pt x="223" y="223"/>
                </a:cubicBezTo>
                <a:cubicBezTo>
                  <a:pt x="223" y="86"/>
                  <a:pt x="223" y="86"/>
                  <a:pt x="223" y="86"/>
                </a:cubicBezTo>
                <a:cubicBezTo>
                  <a:pt x="120" y="86"/>
                  <a:pt x="120" y="86"/>
                  <a:pt x="120" y="86"/>
                </a:cubicBezTo>
                <a:moveTo>
                  <a:pt x="69" y="9"/>
                </a:moveTo>
                <a:cubicBezTo>
                  <a:pt x="155" y="9"/>
                  <a:pt x="155" y="9"/>
                  <a:pt x="155" y="9"/>
                </a:cubicBezTo>
                <a:cubicBezTo>
                  <a:pt x="155" y="60"/>
                  <a:pt x="155" y="60"/>
                  <a:pt x="155" y="60"/>
                </a:cubicBezTo>
                <a:cubicBezTo>
                  <a:pt x="69" y="60"/>
                  <a:pt x="69" y="60"/>
                  <a:pt x="69" y="60"/>
                </a:cubicBezTo>
                <a:lnTo>
                  <a:pt x="69" y="9"/>
                </a:lnTo>
                <a:close/>
                <a:moveTo>
                  <a:pt x="112" y="198"/>
                </a:moveTo>
                <a:cubicBezTo>
                  <a:pt x="88" y="198"/>
                  <a:pt x="69" y="178"/>
                  <a:pt x="69" y="155"/>
                </a:cubicBezTo>
                <a:cubicBezTo>
                  <a:pt x="69" y="131"/>
                  <a:pt x="88" y="112"/>
                  <a:pt x="112" y="112"/>
                </a:cubicBezTo>
                <a:cubicBezTo>
                  <a:pt x="136" y="112"/>
                  <a:pt x="155" y="131"/>
                  <a:pt x="155" y="155"/>
                </a:cubicBezTo>
                <a:cubicBezTo>
                  <a:pt x="155" y="178"/>
                  <a:pt x="136" y="198"/>
                  <a:pt x="112" y="198"/>
                </a:cubicBezTo>
                <a:moveTo>
                  <a:pt x="206" y="112"/>
                </a:moveTo>
                <a:cubicBezTo>
                  <a:pt x="180" y="112"/>
                  <a:pt x="180" y="112"/>
                  <a:pt x="180" y="112"/>
                </a:cubicBezTo>
                <a:cubicBezTo>
                  <a:pt x="180" y="103"/>
                  <a:pt x="180" y="103"/>
                  <a:pt x="180" y="103"/>
                </a:cubicBezTo>
                <a:cubicBezTo>
                  <a:pt x="206" y="103"/>
                  <a:pt x="206" y="103"/>
                  <a:pt x="206" y="103"/>
                </a:cubicBezTo>
                <a:lnTo>
                  <a:pt x="206" y="112"/>
                </a:ln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6" name="Group 137"/>
          <p:cNvGrpSpPr/>
          <p:nvPr/>
        </p:nvGrpSpPr>
        <p:grpSpPr>
          <a:xfrm flipH="1">
            <a:off x="1628047" y="3067191"/>
            <a:ext cx="295024" cy="299213"/>
            <a:chOff x="1909763" y="950913"/>
            <a:chExt cx="782637" cy="793750"/>
          </a:xfrm>
          <a:solidFill>
            <a:schemeClr val="bg1"/>
          </a:solidFill>
        </p:grpSpPr>
        <p:sp>
          <p:nvSpPr>
            <p:cNvPr id="17" name="Freeform 59"/>
            <p:cNvSpPr>
              <a:spLocks noEditPoints="1"/>
            </p:cNvSpPr>
            <p:nvPr/>
          </p:nvSpPr>
          <p:spPr bwMode="auto">
            <a:xfrm>
              <a:off x="1909763" y="1204913"/>
              <a:ext cx="539750" cy="539750"/>
            </a:xfrm>
            <a:custGeom>
              <a:avLst/>
              <a:gdLst>
                <a:gd name="T0" fmla="*/ 0 w 340"/>
                <a:gd name="T1" fmla="*/ 340 h 340"/>
                <a:gd name="T2" fmla="*/ 340 w 340"/>
                <a:gd name="T3" fmla="*/ 340 h 340"/>
                <a:gd name="T4" fmla="*/ 340 w 340"/>
                <a:gd name="T5" fmla="*/ 0 h 340"/>
                <a:gd name="T6" fmla="*/ 0 w 340"/>
                <a:gd name="T7" fmla="*/ 0 h 340"/>
                <a:gd name="T8" fmla="*/ 0 w 340"/>
                <a:gd name="T9" fmla="*/ 340 h 340"/>
                <a:gd name="T10" fmla="*/ 304 w 340"/>
                <a:gd name="T11" fmla="*/ 251 h 340"/>
                <a:gd name="T12" fmla="*/ 35 w 340"/>
                <a:gd name="T13" fmla="*/ 251 h 340"/>
                <a:gd name="T14" fmla="*/ 35 w 340"/>
                <a:gd name="T15" fmla="*/ 36 h 340"/>
                <a:gd name="T16" fmla="*/ 304 w 340"/>
                <a:gd name="T17" fmla="*/ 36 h 340"/>
                <a:gd name="T18" fmla="*/ 304 w 340"/>
                <a:gd name="T19" fmla="*/ 251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0" h="340">
                  <a:moveTo>
                    <a:pt x="0" y="340"/>
                  </a:moveTo>
                  <a:lnTo>
                    <a:pt x="340" y="340"/>
                  </a:lnTo>
                  <a:lnTo>
                    <a:pt x="340" y="0"/>
                  </a:lnTo>
                  <a:lnTo>
                    <a:pt x="0" y="0"/>
                  </a:lnTo>
                  <a:lnTo>
                    <a:pt x="0" y="340"/>
                  </a:lnTo>
                  <a:close/>
                  <a:moveTo>
                    <a:pt x="304" y="251"/>
                  </a:moveTo>
                  <a:lnTo>
                    <a:pt x="35" y="251"/>
                  </a:lnTo>
                  <a:lnTo>
                    <a:pt x="35" y="36"/>
                  </a:lnTo>
                  <a:lnTo>
                    <a:pt x="304" y="36"/>
                  </a:lnTo>
                  <a:lnTo>
                    <a:pt x="304" y="2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Freeform 60"/>
            <p:cNvSpPr/>
            <p:nvPr/>
          </p:nvSpPr>
          <p:spPr bwMode="auto">
            <a:xfrm>
              <a:off x="2060575" y="950913"/>
              <a:ext cx="631825" cy="569913"/>
            </a:xfrm>
            <a:custGeom>
              <a:avLst/>
              <a:gdLst>
                <a:gd name="T0" fmla="*/ 334 w 398"/>
                <a:gd name="T1" fmla="*/ 0 h 359"/>
                <a:gd name="T2" fmla="*/ 0 w 398"/>
                <a:gd name="T3" fmla="*/ 64 h 359"/>
                <a:gd name="T4" fmla="*/ 15 w 398"/>
                <a:gd name="T5" fmla="*/ 143 h 359"/>
                <a:gd name="T6" fmla="*/ 51 w 398"/>
                <a:gd name="T7" fmla="*/ 143 h 359"/>
                <a:gd name="T8" fmla="*/ 41 w 398"/>
                <a:gd name="T9" fmla="*/ 93 h 359"/>
                <a:gd name="T10" fmla="*/ 305 w 398"/>
                <a:gd name="T11" fmla="*/ 40 h 359"/>
                <a:gd name="T12" fmla="*/ 346 w 398"/>
                <a:gd name="T13" fmla="*/ 251 h 359"/>
                <a:gd name="T14" fmla="*/ 262 w 398"/>
                <a:gd name="T15" fmla="*/ 268 h 359"/>
                <a:gd name="T16" fmla="*/ 262 w 398"/>
                <a:gd name="T17" fmla="*/ 359 h 359"/>
                <a:gd name="T18" fmla="*/ 398 w 398"/>
                <a:gd name="T19" fmla="*/ 332 h 359"/>
                <a:gd name="T20" fmla="*/ 334 w 398"/>
                <a:gd name="T21" fmla="*/ 0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8" h="359">
                  <a:moveTo>
                    <a:pt x="334" y="0"/>
                  </a:moveTo>
                  <a:lnTo>
                    <a:pt x="0" y="64"/>
                  </a:lnTo>
                  <a:lnTo>
                    <a:pt x="15" y="143"/>
                  </a:lnTo>
                  <a:lnTo>
                    <a:pt x="51" y="143"/>
                  </a:lnTo>
                  <a:lnTo>
                    <a:pt x="41" y="93"/>
                  </a:lnTo>
                  <a:lnTo>
                    <a:pt x="305" y="40"/>
                  </a:lnTo>
                  <a:lnTo>
                    <a:pt x="346" y="251"/>
                  </a:lnTo>
                  <a:lnTo>
                    <a:pt x="262" y="268"/>
                  </a:lnTo>
                  <a:lnTo>
                    <a:pt x="262" y="359"/>
                  </a:lnTo>
                  <a:lnTo>
                    <a:pt x="398" y="332"/>
                  </a:lnTo>
                  <a:lnTo>
                    <a:pt x="33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9" name="Freeform 14"/>
          <p:cNvSpPr>
            <a:spLocks noEditPoints="1"/>
          </p:cNvSpPr>
          <p:nvPr/>
        </p:nvSpPr>
        <p:spPr bwMode="auto">
          <a:xfrm>
            <a:off x="1628777" y="1380616"/>
            <a:ext cx="290513" cy="290513"/>
          </a:xfrm>
          <a:custGeom>
            <a:avLst/>
            <a:gdLst>
              <a:gd name="T0" fmla="*/ 128 w 257"/>
              <a:gd name="T1" fmla="*/ 0 h 258"/>
              <a:gd name="T2" fmla="*/ 0 w 257"/>
              <a:gd name="T3" fmla="*/ 129 h 258"/>
              <a:gd name="T4" fmla="*/ 128 w 257"/>
              <a:gd name="T5" fmla="*/ 258 h 258"/>
              <a:gd name="T6" fmla="*/ 257 w 257"/>
              <a:gd name="T7" fmla="*/ 129 h 258"/>
              <a:gd name="T8" fmla="*/ 128 w 257"/>
              <a:gd name="T9" fmla="*/ 0 h 258"/>
              <a:gd name="T10" fmla="*/ 183 w 257"/>
              <a:gd name="T11" fmla="*/ 132 h 258"/>
              <a:gd name="T12" fmla="*/ 167 w 257"/>
              <a:gd name="T13" fmla="*/ 147 h 258"/>
              <a:gd name="T14" fmla="*/ 109 w 257"/>
              <a:gd name="T15" fmla="*/ 205 h 258"/>
              <a:gd name="T16" fmla="*/ 104 w 257"/>
              <a:gd name="T17" fmla="*/ 205 h 258"/>
              <a:gd name="T18" fmla="*/ 88 w 257"/>
              <a:gd name="T19" fmla="*/ 190 h 258"/>
              <a:gd name="T20" fmla="*/ 88 w 257"/>
              <a:gd name="T21" fmla="*/ 184 h 258"/>
              <a:gd name="T22" fmla="*/ 143 w 257"/>
              <a:gd name="T23" fmla="*/ 129 h 258"/>
              <a:gd name="T24" fmla="*/ 88 w 257"/>
              <a:gd name="T25" fmla="*/ 73 h 258"/>
              <a:gd name="T26" fmla="*/ 88 w 257"/>
              <a:gd name="T27" fmla="*/ 68 h 258"/>
              <a:gd name="T28" fmla="*/ 104 w 257"/>
              <a:gd name="T29" fmla="*/ 52 h 258"/>
              <a:gd name="T30" fmla="*/ 109 w 257"/>
              <a:gd name="T31" fmla="*/ 52 h 258"/>
              <a:gd name="T32" fmla="*/ 167 w 257"/>
              <a:gd name="T33" fmla="*/ 110 h 258"/>
              <a:gd name="T34" fmla="*/ 183 w 257"/>
              <a:gd name="T35" fmla="*/ 126 h 258"/>
              <a:gd name="T36" fmla="*/ 183 w 257"/>
              <a:gd name="T37" fmla="*/ 13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7" h="258">
                <a:moveTo>
                  <a:pt x="128" y="0"/>
                </a:moveTo>
                <a:cubicBezTo>
                  <a:pt x="57" y="0"/>
                  <a:pt x="0" y="58"/>
                  <a:pt x="0" y="129"/>
                </a:cubicBezTo>
                <a:cubicBezTo>
                  <a:pt x="0" y="200"/>
                  <a:pt x="57" y="258"/>
                  <a:pt x="128" y="258"/>
                </a:cubicBezTo>
                <a:cubicBezTo>
                  <a:pt x="200" y="258"/>
                  <a:pt x="257" y="200"/>
                  <a:pt x="257" y="129"/>
                </a:cubicBezTo>
                <a:cubicBezTo>
                  <a:pt x="257" y="58"/>
                  <a:pt x="200" y="0"/>
                  <a:pt x="128" y="0"/>
                </a:cubicBezTo>
                <a:close/>
                <a:moveTo>
                  <a:pt x="183" y="132"/>
                </a:moveTo>
                <a:cubicBezTo>
                  <a:pt x="167" y="147"/>
                  <a:pt x="167" y="147"/>
                  <a:pt x="167" y="147"/>
                </a:cubicBezTo>
                <a:cubicBezTo>
                  <a:pt x="109" y="205"/>
                  <a:pt x="109" y="205"/>
                  <a:pt x="109" y="205"/>
                </a:cubicBezTo>
                <a:cubicBezTo>
                  <a:pt x="108" y="207"/>
                  <a:pt x="105" y="207"/>
                  <a:pt x="104" y="205"/>
                </a:cubicBezTo>
                <a:cubicBezTo>
                  <a:pt x="88" y="190"/>
                  <a:pt x="88" y="190"/>
                  <a:pt x="88" y="190"/>
                </a:cubicBezTo>
                <a:cubicBezTo>
                  <a:pt x="86" y="188"/>
                  <a:pt x="86" y="185"/>
                  <a:pt x="88" y="184"/>
                </a:cubicBezTo>
                <a:cubicBezTo>
                  <a:pt x="143" y="129"/>
                  <a:pt x="143" y="129"/>
                  <a:pt x="143" y="129"/>
                </a:cubicBezTo>
                <a:cubicBezTo>
                  <a:pt x="88" y="73"/>
                  <a:pt x="88" y="73"/>
                  <a:pt x="88" y="73"/>
                </a:cubicBezTo>
                <a:cubicBezTo>
                  <a:pt x="86" y="72"/>
                  <a:pt x="86" y="69"/>
                  <a:pt x="88" y="68"/>
                </a:cubicBezTo>
                <a:cubicBezTo>
                  <a:pt x="104" y="52"/>
                  <a:pt x="104" y="52"/>
                  <a:pt x="104" y="52"/>
                </a:cubicBezTo>
                <a:cubicBezTo>
                  <a:pt x="105" y="50"/>
                  <a:pt x="108" y="50"/>
                  <a:pt x="109" y="52"/>
                </a:cubicBezTo>
                <a:cubicBezTo>
                  <a:pt x="167" y="110"/>
                  <a:pt x="167" y="110"/>
                  <a:pt x="167" y="110"/>
                </a:cubicBezTo>
                <a:cubicBezTo>
                  <a:pt x="183" y="126"/>
                  <a:pt x="183" y="126"/>
                  <a:pt x="183" y="126"/>
                </a:cubicBezTo>
                <a:cubicBezTo>
                  <a:pt x="185" y="127"/>
                  <a:pt x="185" y="130"/>
                  <a:pt x="183" y="132"/>
                </a:cubicBezTo>
                <a:close/>
              </a:path>
            </a:pathLst>
          </a:custGeom>
          <a:solidFill>
            <a:schemeClr val="bg1">
              <a:lumMod val="75000"/>
            </a:schemeClr>
          </a:soli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Freeform 14"/>
          <p:cNvSpPr>
            <a:spLocks noEditPoints="1"/>
          </p:cNvSpPr>
          <p:nvPr/>
        </p:nvSpPr>
        <p:spPr bwMode="auto">
          <a:xfrm>
            <a:off x="4335463" y="1086929"/>
            <a:ext cx="290512" cy="292100"/>
          </a:xfrm>
          <a:custGeom>
            <a:avLst/>
            <a:gdLst>
              <a:gd name="T0" fmla="*/ 128 w 257"/>
              <a:gd name="T1" fmla="*/ 0 h 258"/>
              <a:gd name="T2" fmla="*/ 0 w 257"/>
              <a:gd name="T3" fmla="*/ 129 h 258"/>
              <a:gd name="T4" fmla="*/ 128 w 257"/>
              <a:gd name="T5" fmla="*/ 258 h 258"/>
              <a:gd name="T6" fmla="*/ 257 w 257"/>
              <a:gd name="T7" fmla="*/ 129 h 258"/>
              <a:gd name="T8" fmla="*/ 128 w 257"/>
              <a:gd name="T9" fmla="*/ 0 h 258"/>
              <a:gd name="T10" fmla="*/ 183 w 257"/>
              <a:gd name="T11" fmla="*/ 132 h 258"/>
              <a:gd name="T12" fmla="*/ 167 w 257"/>
              <a:gd name="T13" fmla="*/ 147 h 258"/>
              <a:gd name="T14" fmla="*/ 109 w 257"/>
              <a:gd name="T15" fmla="*/ 205 h 258"/>
              <a:gd name="T16" fmla="*/ 104 w 257"/>
              <a:gd name="T17" fmla="*/ 205 h 258"/>
              <a:gd name="T18" fmla="*/ 88 w 257"/>
              <a:gd name="T19" fmla="*/ 190 h 258"/>
              <a:gd name="T20" fmla="*/ 88 w 257"/>
              <a:gd name="T21" fmla="*/ 184 h 258"/>
              <a:gd name="T22" fmla="*/ 143 w 257"/>
              <a:gd name="T23" fmla="*/ 129 h 258"/>
              <a:gd name="T24" fmla="*/ 88 w 257"/>
              <a:gd name="T25" fmla="*/ 73 h 258"/>
              <a:gd name="T26" fmla="*/ 88 w 257"/>
              <a:gd name="T27" fmla="*/ 68 h 258"/>
              <a:gd name="T28" fmla="*/ 104 w 257"/>
              <a:gd name="T29" fmla="*/ 52 h 258"/>
              <a:gd name="T30" fmla="*/ 109 w 257"/>
              <a:gd name="T31" fmla="*/ 52 h 258"/>
              <a:gd name="T32" fmla="*/ 167 w 257"/>
              <a:gd name="T33" fmla="*/ 110 h 258"/>
              <a:gd name="T34" fmla="*/ 183 w 257"/>
              <a:gd name="T35" fmla="*/ 126 h 258"/>
              <a:gd name="T36" fmla="*/ 183 w 257"/>
              <a:gd name="T37" fmla="*/ 13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7" h="258">
                <a:moveTo>
                  <a:pt x="128" y="0"/>
                </a:moveTo>
                <a:cubicBezTo>
                  <a:pt x="57" y="0"/>
                  <a:pt x="0" y="58"/>
                  <a:pt x="0" y="129"/>
                </a:cubicBezTo>
                <a:cubicBezTo>
                  <a:pt x="0" y="200"/>
                  <a:pt x="57" y="258"/>
                  <a:pt x="128" y="258"/>
                </a:cubicBezTo>
                <a:cubicBezTo>
                  <a:pt x="200" y="258"/>
                  <a:pt x="257" y="200"/>
                  <a:pt x="257" y="129"/>
                </a:cubicBezTo>
                <a:cubicBezTo>
                  <a:pt x="257" y="58"/>
                  <a:pt x="200" y="0"/>
                  <a:pt x="128" y="0"/>
                </a:cubicBezTo>
                <a:close/>
                <a:moveTo>
                  <a:pt x="183" y="132"/>
                </a:moveTo>
                <a:cubicBezTo>
                  <a:pt x="167" y="147"/>
                  <a:pt x="167" y="147"/>
                  <a:pt x="167" y="147"/>
                </a:cubicBezTo>
                <a:cubicBezTo>
                  <a:pt x="109" y="205"/>
                  <a:pt x="109" y="205"/>
                  <a:pt x="109" y="205"/>
                </a:cubicBezTo>
                <a:cubicBezTo>
                  <a:pt x="108" y="207"/>
                  <a:pt x="105" y="207"/>
                  <a:pt x="104" y="205"/>
                </a:cubicBezTo>
                <a:cubicBezTo>
                  <a:pt x="88" y="190"/>
                  <a:pt x="88" y="190"/>
                  <a:pt x="88" y="190"/>
                </a:cubicBezTo>
                <a:cubicBezTo>
                  <a:pt x="86" y="188"/>
                  <a:pt x="86" y="185"/>
                  <a:pt x="88" y="184"/>
                </a:cubicBezTo>
                <a:cubicBezTo>
                  <a:pt x="143" y="129"/>
                  <a:pt x="143" y="129"/>
                  <a:pt x="143" y="129"/>
                </a:cubicBezTo>
                <a:cubicBezTo>
                  <a:pt x="88" y="73"/>
                  <a:pt x="88" y="73"/>
                  <a:pt x="88" y="73"/>
                </a:cubicBezTo>
                <a:cubicBezTo>
                  <a:pt x="86" y="72"/>
                  <a:pt x="86" y="69"/>
                  <a:pt x="88" y="68"/>
                </a:cubicBezTo>
                <a:cubicBezTo>
                  <a:pt x="104" y="52"/>
                  <a:pt x="104" y="52"/>
                  <a:pt x="104" y="52"/>
                </a:cubicBezTo>
                <a:cubicBezTo>
                  <a:pt x="105" y="50"/>
                  <a:pt x="108" y="50"/>
                  <a:pt x="109" y="52"/>
                </a:cubicBezTo>
                <a:cubicBezTo>
                  <a:pt x="167" y="110"/>
                  <a:pt x="167" y="110"/>
                  <a:pt x="167" y="110"/>
                </a:cubicBezTo>
                <a:cubicBezTo>
                  <a:pt x="183" y="126"/>
                  <a:pt x="183" y="126"/>
                  <a:pt x="183" y="126"/>
                </a:cubicBezTo>
                <a:cubicBezTo>
                  <a:pt x="185" y="127"/>
                  <a:pt x="185" y="130"/>
                  <a:pt x="183" y="132"/>
                </a:cubicBezTo>
                <a:close/>
              </a:path>
            </a:pathLst>
          </a:custGeom>
          <a:solidFill>
            <a:srgbClr val="579B6C"/>
          </a:soli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Freeform 14"/>
          <p:cNvSpPr>
            <a:spLocks noEditPoints="1"/>
          </p:cNvSpPr>
          <p:nvPr/>
        </p:nvSpPr>
        <p:spPr bwMode="auto">
          <a:xfrm>
            <a:off x="6989763" y="796416"/>
            <a:ext cx="290512" cy="292100"/>
          </a:xfrm>
          <a:custGeom>
            <a:avLst/>
            <a:gdLst>
              <a:gd name="T0" fmla="*/ 128 w 257"/>
              <a:gd name="T1" fmla="*/ 0 h 258"/>
              <a:gd name="T2" fmla="*/ 0 w 257"/>
              <a:gd name="T3" fmla="*/ 129 h 258"/>
              <a:gd name="T4" fmla="*/ 128 w 257"/>
              <a:gd name="T5" fmla="*/ 258 h 258"/>
              <a:gd name="T6" fmla="*/ 257 w 257"/>
              <a:gd name="T7" fmla="*/ 129 h 258"/>
              <a:gd name="T8" fmla="*/ 128 w 257"/>
              <a:gd name="T9" fmla="*/ 0 h 258"/>
              <a:gd name="T10" fmla="*/ 183 w 257"/>
              <a:gd name="T11" fmla="*/ 132 h 258"/>
              <a:gd name="T12" fmla="*/ 167 w 257"/>
              <a:gd name="T13" fmla="*/ 147 h 258"/>
              <a:gd name="T14" fmla="*/ 109 w 257"/>
              <a:gd name="T15" fmla="*/ 205 h 258"/>
              <a:gd name="T16" fmla="*/ 104 w 257"/>
              <a:gd name="T17" fmla="*/ 205 h 258"/>
              <a:gd name="T18" fmla="*/ 88 w 257"/>
              <a:gd name="T19" fmla="*/ 190 h 258"/>
              <a:gd name="T20" fmla="*/ 88 w 257"/>
              <a:gd name="T21" fmla="*/ 184 h 258"/>
              <a:gd name="T22" fmla="*/ 143 w 257"/>
              <a:gd name="T23" fmla="*/ 129 h 258"/>
              <a:gd name="T24" fmla="*/ 88 w 257"/>
              <a:gd name="T25" fmla="*/ 73 h 258"/>
              <a:gd name="T26" fmla="*/ 88 w 257"/>
              <a:gd name="T27" fmla="*/ 68 h 258"/>
              <a:gd name="T28" fmla="*/ 104 w 257"/>
              <a:gd name="T29" fmla="*/ 52 h 258"/>
              <a:gd name="T30" fmla="*/ 109 w 257"/>
              <a:gd name="T31" fmla="*/ 52 h 258"/>
              <a:gd name="T32" fmla="*/ 167 w 257"/>
              <a:gd name="T33" fmla="*/ 110 h 258"/>
              <a:gd name="T34" fmla="*/ 183 w 257"/>
              <a:gd name="T35" fmla="*/ 126 h 258"/>
              <a:gd name="T36" fmla="*/ 183 w 257"/>
              <a:gd name="T37" fmla="*/ 13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7" h="258">
                <a:moveTo>
                  <a:pt x="128" y="0"/>
                </a:moveTo>
                <a:cubicBezTo>
                  <a:pt x="57" y="0"/>
                  <a:pt x="0" y="58"/>
                  <a:pt x="0" y="129"/>
                </a:cubicBezTo>
                <a:cubicBezTo>
                  <a:pt x="0" y="200"/>
                  <a:pt x="57" y="258"/>
                  <a:pt x="128" y="258"/>
                </a:cubicBezTo>
                <a:cubicBezTo>
                  <a:pt x="200" y="258"/>
                  <a:pt x="257" y="200"/>
                  <a:pt x="257" y="129"/>
                </a:cubicBezTo>
                <a:cubicBezTo>
                  <a:pt x="257" y="58"/>
                  <a:pt x="200" y="0"/>
                  <a:pt x="128" y="0"/>
                </a:cubicBezTo>
                <a:close/>
                <a:moveTo>
                  <a:pt x="183" y="132"/>
                </a:moveTo>
                <a:cubicBezTo>
                  <a:pt x="167" y="147"/>
                  <a:pt x="167" y="147"/>
                  <a:pt x="167" y="147"/>
                </a:cubicBezTo>
                <a:cubicBezTo>
                  <a:pt x="109" y="205"/>
                  <a:pt x="109" y="205"/>
                  <a:pt x="109" y="205"/>
                </a:cubicBezTo>
                <a:cubicBezTo>
                  <a:pt x="108" y="207"/>
                  <a:pt x="105" y="207"/>
                  <a:pt x="104" y="205"/>
                </a:cubicBezTo>
                <a:cubicBezTo>
                  <a:pt x="88" y="190"/>
                  <a:pt x="88" y="190"/>
                  <a:pt x="88" y="190"/>
                </a:cubicBezTo>
                <a:cubicBezTo>
                  <a:pt x="86" y="188"/>
                  <a:pt x="86" y="185"/>
                  <a:pt x="88" y="184"/>
                </a:cubicBezTo>
                <a:cubicBezTo>
                  <a:pt x="143" y="129"/>
                  <a:pt x="143" y="129"/>
                  <a:pt x="143" y="129"/>
                </a:cubicBezTo>
                <a:cubicBezTo>
                  <a:pt x="88" y="73"/>
                  <a:pt x="88" y="73"/>
                  <a:pt x="88" y="73"/>
                </a:cubicBezTo>
                <a:cubicBezTo>
                  <a:pt x="86" y="72"/>
                  <a:pt x="86" y="69"/>
                  <a:pt x="88" y="68"/>
                </a:cubicBezTo>
                <a:cubicBezTo>
                  <a:pt x="104" y="52"/>
                  <a:pt x="104" y="52"/>
                  <a:pt x="104" y="52"/>
                </a:cubicBezTo>
                <a:cubicBezTo>
                  <a:pt x="105" y="50"/>
                  <a:pt x="108" y="50"/>
                  <a:pt x="109" y="52"/>
                </a:cubicBezTo>
                <a:cubicBezTo>
                  <a:pt x="167" y="110"/>
                  <a:pt x="167" y="110"/>
                  <a:pt x="167" y="110"/>
                </a:cubicBezTo>
                <a:cubicBezTo>
                  <a:pt x="183" y="126"/>
                  <a:pt x="183" y="126"/>
                  <a:pt x="183" y="126"/>
                </a:cubicBezTo>
                <a:cubicBezTo>
                  <a:pt x="185" y="127"/>
                  <a:pt x="185" y="130"/>
                  <a:pt x="183" y="132"/>
                </a:cubicBezTo>
                <a:close/>
              </a:path>
            </a:pathLst>
          </a:custGeom>
          <a:solidFill>
            <a:schemeClr val="bg1">
              <a:lumMod val="75000"/>
            </a:schemeClr>
          </a:solidFill>
          <a:ln>
            <a:noFill/>
          </a:ln>
        </p:spPr>
        <p:txBody>
          <a:bodyPr lIns="68580" tIns="34290" rIns="68580" bIns="34290"/>
          <a:lstStyle/>
          <a:p>
            <a:pPr eaLnBrk="1" fontAlgn="auto" hangingPunct="1">
              <a:spcBef>
                <a:spcPts val="0"/>
              </a:spcBef>
              <a:spcAft>
                <a:spcPts val="0"/>
              </a:spcAft>
              <a:defRPr/>
            </a:pPr>
            <a:endParaRPr lang="id-ID"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22" name="Straight Connector 143"/>
          <p:cNvCxnSpPr/>
          <p:nvPr/>
        </p:nvCxnSpPr>
        <p:spPr>
          <a:xfrm>
            <a:off x="1511660" y="4638165"/>
            <a:ext cx="1845905" cy="0"/>
          </a:xfrm>
          <a:prstGeom prst="line">
            <a:avLst/>
          </a:prstGeom>
          <a:ln w="19050">
            <a:solidFill>
              <a:schemeClr val="bg1">
                <a:lumMod val="75000"/>
              </a:schemeClr>
            </a:solidFill>
            <a:prstDash val="sysDot"/>
            <a:tailEnd type="ova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2127251" y="3858704"/>
            <a:ext cx="902811" cy="307777"/>
          </a:xfrm>
          <a:prstGeom prst="rect">
            <a:avLst/>
          </a:prstGeom>
          <a:noFill/>
        </p:spPr>
        <p:txBody>
          <a:bodyPr wrap="none">
            <a:spAutoFit/>
          </a:bodyPr>
          <a:lstStyle/>
          <a:p>
            <a:pPr eaLnBrk="1" hangingPunct="1"/>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输入标题</a:t>
            </a:r>
            <a:endParaRPr lang="id-ID" altLang="zh-CN" sz="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1556778" y="4116042"/>
            <a:ext cx="1915651" cy="369332"/>
          </a:xfrm>
          <a:prstGeom prst="rect">
            <a:avLst/>
          </a:prstGeom>
          <a:noFill/>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25" name="Straight Connector 146"/>
          <p:cNvCxnSpPr/>
          <p:nvPr/>
        </p:nvCxnSpPr>
        <p:spPr>
          <a:xfrm flipV="1">
            <a:off x="1494866" y="3779490"/>
            <a:ext cx="0" cy="871538"/>
          </a:xfrm>
          <a:prstGeom prst="line">
            <a:avLst/>
          </a:prstGeom>
          <a:ln w="19050">
            <a:solidFill>
              <a:schemeClr val="bg1">
                <a:lumMod val="75000"/>
              </a:schemeClr>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6" name="Straight Connector 147"/>
          <p:cNvCxnSpPr/>
          <p:nvPr/>
        </p:nvCxnSpPr>
        <p:spPr>
          <a:xfrm>
            <a:off x="4283968" y="4258753"/>
            <a:ext cx="1864422" cy="0"/>
          </a:xfrm>
          <a:prstGeom prst="line">
            <a:avLst/>
          </a:prstGeom>
          <a:ln w="19050">
            <a:solidFill>
              <a:schemeClr val="bg1">
                <a:lumMod val="75000"/>
              </a:schemeClr>
            </a:solidFill>
            <a:prstDash val="sysDot"/>
            <a:tailEnd type="oval"/>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916490" y="3477704"/>
            <a:ext cx="902811" cy="307777"/>
          </a:xfrm>
          <a:prstGeom prst="rect">
            <a:avLst/>
          </a:prstGeom>
          <a:noFill/>
        </p:spPr>
        <p:txBody>
          <a:bodyPr wrap="none">
            <a:spAutoFit/>
          </a:bodyPr>
          <a:lstStyle/>
          <a:p>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输入标题</a:t>
            </a:r>
            <a:endParaRPr lang="id-ID" altLang="zh-CN" sz="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TextBox 27"/>
          <p:cNvSpPr txBox="1"/>
          <p:nvPr/>
        </p:nvSpPr>
        <p:spPr>
          <a:xfrm>
            <a:off x="4346016" y="3736629"/>
            <a:ext cx="1918172" cy="369332"/>
          </a:xfrm>
          <a:prstGeom prst="rect">
            <a:avLst/>
          </a:prstGeom>
          <a:noFill/>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29" name="Straight Connector 150"/>
          <p:cNvCxnSpPr/>
          <p:nvPr/>
        </p:nvCxnSpPr>
        <p:spPr>
          <a:xfrm flipV="1">
            <a:off x="4285691" y="3400078"/>
            <a:ext cx="0" cy="871538"/>
          </a:xfrm>
          <a:prstGeom prst="line">
            <a:avLst/>
          </a:prstGeom>
          <a:ln w="19050">
            <a:solidFill>
              <a:schemeClr val="bg1">
                <a:lumMod val="75000"/>
              </a:schemeClr>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151"/>
          <p:cNvCxnSpPr/>
          <p:nvPr/>
        </p:nvCxnSpPr>
        <p:spPr>
          <a:xfrm>
            <a:off x="6948264" y="3919028"/>
            <a:ext cx="1854426" cy="0"/>
          </a:xfrm>
          <a:prstGeom prst="line">
            <a:avLst/>
          </a:prstGeom>
          <a:ln w="19050">
            <a:solidFill>
              <a:schemeClr val="bg1">
                <a:lumMod val="75000"/>
              </a:schemeClr>
            </a:solidFill>
            <a:prstDash val="sysDot"/>
            <a:tailEnd type="ova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7572376" y="3137978"/>
            <a:ext cx="902811" cy="307777"/>
          </a:xfrm>
          <a:prstGeom prst="rect">
            <a:avLst/>
          </a:prstGeom>
          <a:noFill/>
        </p:spPr>
        <p:txBody>
          <a:bodyPr wrap="none">
            <a:spAutoFit/>
          </a:bodyPr>
          <a:lstStyle/>
          <a:p>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输入标题</a:t>
            </a:r>
            <a:endParaRPr lang="id-ID" altLang="zh-CN" sz="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TextBox 31"/>
          <p:cNvSpPr txBox="1"/>
          <p:nvPr/>
        </p:nvSpPr>
        <p:spPr>
          <a:xfrm>
            <a:off x="7001903" y="3396904"/>
            <a:ext cx="1915651" cy="369332"/>
          </a:xfrm>
          <a:prstGeom prst="rect">
            <a:avLst/>
          </a:prstGeom>
          <a:noFill/>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33" name="Straight Connector 154"/>
          <p:cNvCxnSpPr/>
          <p:nvPr/>
        </p:nvCxnSpPr>
        <p:spPr>
          <a:xfrm flipV="1">
            <a:off x="6941579" y="3058767"/>
            <a:ext cx="0" cy="873125"/>
          </a:xfrm>
          <a:prstGeom prst="line">
            <a:avLst/>
          </a:prstGeom>
          <a:ln w="19050">
            <a:solidFill>
              <a:schemeClr val="bg1">
                <a:lumMod val="75000"/>
              </a:schemeClr>
            </a:solidFill>
            <a:prstDash val="sysDot"/>
            <a:tailEnd type="ova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39" name="图片 38"/>
          <p:cNvPicPr>
            <a:picLocks noChangeAspect="1"/>
          </p:cNvPicPr>
          <p:nvPr/>
        </p:nvPicPr>
        <p:blipFill>
          <a:blip r:embed="rId2"/>
          <a:stretch>
            <a:fillRect/>
          </a:stretch>
        </p:blipFill>
        <p:spPr>
          <a:xfrm>
            <a:off x="220768" y="142778"/>
            <a:ext cx="862491" cy="667578"/>
          </a:xfrm>
          <a:prstGeom prst="rect">
            <a:avLst/>
          </a:prstGeom>
        </p:spPr>
      </p:pic>
      <p:sp>
        <p:nvSpPr>
          <p:cNvPr id="40" name="矩形 39"/>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12" name="圆角矩形 11"/>
          <p:cNvSpPr/>
          <p:nvPr/>
        </p:nvSpPr>
        <p:spPr>
          <a:xfrm>
            <a:off x="2986555" y="1331097"/>
            <a:ext cx="5437873" cy="506117"/>
          </a:xfrm>
          <a:prstGeom prst="roundRect">
            <a:avLst>
              <a:gd name="adj" fmla="val 6596"/>
            </a:avLst>
          </a:prstGeom>
          <a:solidFill>
            <a:srgbClr val="579B6C"/>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p:nvPicPr>
        <p:blipFill>
          <a:blip r:embed="rId3"/>
          <a:stretch>
            <a:fillRect/>
          </a:stretch>
        </p:blipFill>
        <p:spPr>
          <a:xfrm>
            <a:off x="0" y="0"/>
            <a:ext cx="3680810" cy="5145088"/>
          </a:xfrm>
          <a:prstGeom prst="rect">
            <a:avLst/>
          </a:prstGeom>
        </p:spPr>
      </p:pic>
      <p:sp>
        <p:nvSpPr>
          <p:cNvPr id="3" name="文本框 2"/>
          <p:cNvSpPr txBox="1"/>
          <p:nvPr/>
        </p:nvSpPr>
        <p:spPr>
          <a:xfrm>
            <a:off x="1729129" y="1331097"/>
            <a:ext cx="769441" cy="1820313"/>
          </a:xfrm>
          <a:prstGeom prst="rect">
            <a:avLst/>
          </a:prstGeom>
          <a:noFill/>
        </p:spPr>
        <p:txBody>
          <a:bodyPr vert="eaVert" wrap="square" lIns="68580" tIns="34290" rIns="68580" bIns="34290" rtlCol="0">
            <a:spAutoFit/>
          </a:bodyPr>
          <a:lstStyle/>
          <a:p>
            <a:r>
              <a:rPr lang="zh-CN" altLang="en-US" sz="4100" dirty="0">
                <a:solidFill>
                  <a:srgbClr val="579B6C"/>
                </a:solidFill>
                <a:latin typeface="字体圈欣意冠黑体" panose="00000500000000000000" pitchFamily="2" charset="-122"/>
                <a:ea typeface="字体圈欣意冠黑体" panose="00000500000000000000" pitchFamily="2" charset="-122"/>
              </a:rPr>
              <a:t>目录</a:t>
            </a:r>
          </a:p>
        </p:txBody>
      </p:sp>
      <p:sp>
        <p:nvSpPr>
          <p:cNvPr id="40" name="文本框 45"/>
          <p:cNvSpPr txBox="1">
            <a:spLocks noChangeArrowheads="1"/>
          </p:cNvSpPr>
          <p:nvPr/>
        </p:nvSpPr>
        <p:spPr bwMode="auto">
          <a:xfrm>
            <a:off x="4076219" y="1326170"/>
            <a:ext cx="3780420" cy="461665"/>
          </a:xfrm>
          <a:prstGeom prst="rect">
            <a:avLst/>
          </a:prstGeom>
          <a:noFill/>
          <a:ln w="9525">
            <a:noFill/>
            <a:miter lim="800000"/>
          </a:ln>
        </p:spPr>
        <p:txBody>
          <a:bodyPr wrap="square">
            <a:spAutoFit/>
          </a:bodyPr>
          <a:lstStyle/>
          <a:p>
            <a:r>
              <a:rPr lang="zh-CN" altLang="en-US" sz="2400"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单</a:t>
            </a:r>
            <a:r>
              <a:rPr lang="zh-CN" altLang="en-US" sz="2400" dirty="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击此处添加标题文本</a:t>
            </a:r>
          </a:p>
        </p:txBody>
      </p:sp>
      <p:sp>
        <p:nvSpPr>
          <p:cNvPr id="19" name="圆角矩形 18"/>
          <p:cNvSpPr/>
          <p:nvPr/>
        </p:nvSpPr>
        <p:spPr>
          <a:xfrm>
            <a:off x="2986555" y="1331097"/>
            <a:ext cx="866634" cy="506117"/>
          </a:xfrm>
          <a:prstGeom prst="roundRect">
            <a:avLst>
              <a:gd name="adj" fmla="val 6596"/>
            </a:avLst>
          </a:prstGeom>
          <a:solidFill>
            <a:srgbClr val="92D050"/>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01</a:t>
            </a:r>
            <a:endParaRPr lang="zh-CN" altLang="en-US" sz="3200" dirty="0"/>
          </a:p>
        </p:txBody>
      </p:sp>
      <p:sp>
        <p:nvSpPr>
          <p:cNvPr id="20" name="圆角矩形 19"/>
          <p:cNvSpPr/>
          <p:nvPr/>
        </p:nvSpPr>
        <p:spPr>
          <a:xfrm>
            <a:off x="2986555" y="2037411"/>
            <a:ext cx="5437873" cy="506117"/>
          </a:xfrm>
          <a:prstGeom prst="roundRect">
            <a:avLst>
              <a:gd name="adj" fmla="val 6596"/>
            </a:avLst>
          </a:prstGeom>
          <a:solidFill>
            <a:srgbClr val="579B6C"/>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45"/>
          <p:cNvSpPr txBox="1">
            <a:spLocks noChangeArrowheads="1"/>
          </p:cNvSpPr>
          <p:nvPr/>
        </p:nvSpPr>
        <p:spPr bwMode="auto">
          <a:xfrm>
            <a:off x="4076219" y="2032484"/>
            <a:ext cx="3780420" cy="461665"/>
          </a:xfrm>
          <a:prstGeom prst="rect">
            <a:avLst/>
          </a:prstGeom>
          <a:noFill/>
          <a:ln w="9525">
            <a:noFill/>
            <a:miter lim="800000"/>
          </a:ln>
        </p:spPr>
        <p:txBody>
          <a:bodyPr wrap="square">
            <a:spAutoFit/>
          </a:bodyPr>
          <a:lstStyle/>
          <a:p>
            <a:r>
              <a:rPr lang="zh-CN" altLang="en-US" sz="2400"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单</a:t>
            </a:r>
            <a:r>
              <a:rPr lang="zh-CN" altLang="en-US" sz="2400" dirty="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击此处添加标题文本</a:t>
            </a:r>
          </a:p>
        </p:txBody>
      </p:sp>
      <p:sp>
        <p:nvSpPr>
          <p:cNvPr id="22" name="圆角矩形 21"/>
          <p:cNvSpPr/>
          <p:nvPr/>
        </p:nvSpPr>
        <p:spPr>
          <a:xfrm>
            <a:off x="2986555" y="2037411"/>
            <a:ext cx="866634" cy="506117"/>
          </a:xfrm>
          <a:prstGeom prst="roundRect">
            <a:avLst>
              <a:gd name="adj" fmla="val 6596"/>
            </a:avLst>
          </a:prstGeom>
          <a:solidFill>
            <a:srgbClr val="92D050"/>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02</a:t>
            </a:r>
            <a:endParaRPr lang="zh-CN" altLang="en-US" sz="3200" dirty="0"/>
          </a:p>
        </p:txBody>
      </p:sp>
      <p:sp>
        <p:nvSpPr>
          <p:cNvPr id="23" name="圆角矩形 22"/>
          <p:cNvSpPr/>
          <p:nvPr/>
        </p:nvSpPr>
        <p:spPr>
          <a:xfrm>
            <a:off x="2986555" y="2743725"/>
            <a:ext cx="5437873" cy="506117"/>
          </a:xfrm>
          <a:prstGeom prst="roundRect">
            <a:avLst>
              <a:gd name="adj" fmla="val 6596"/>
            </a:avLst>
          </a:prstGeom>
          <a:solidFill>
            <a:srgbClr val="579B6C"/>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45"/>
          <p:cNvSpPr txBox="1">
            <a:spLocks noChangeArrowheads="1"/>
          </p:cNvSpPr>
          <p:nvPr/>
        </p:nvSpPr>
        <p:spPr bwMode="auto">
          <a:xfrm>
            <a:off x="4076219" y="2738798"/>
            <a:ext cx="3780420" cy="461665"/>
          </a:xfrm>
          <a:prstGeom prst="rect">
            <a:avLst/>
          </a:prstGeom>
          <a:noFill/>
          <a:ln w="9525">
            <a:noFill/>
            <a:miter lim="800000"/>
          </a:ln>
        </p:spPr>
        <p:txBody>
          <a:bodyPr wrap="square">
            <a:spAutoFit/>
          </a:bodyPr>
          <a:lstStyle/>
          <a:p>
            <a:r>
              <a:rPr lang="zh-CN" altLang="en-US" sz="2400"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单</a:t>
            </a:r>
            <a:r>
              <a:rPr lang="zh-CN" altLang="en-US" sz="2400" dirty="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击此处添加标题文本</a:t>
            </a:r>
          </a:p>
        </p:txBody>
      </p:sp>
      <p:sp>
        <p:nvSpPr>
          <p:cNvPr id="25" name="圆角矩形 24"/>
          <p:cNvSpPr/>
          <p:nvPr/>
        </p:nvSpPr>
        <p:spPr>
          <a:xfrm>
            <a:off x="2986555" y="2743725"/>
            <a:ext cx="866634" cy="506117"/>
          </a:xfrm>
          <a:prstGeom prst="roundRect">
            <a:avLst>
              <a:gd name="adj" fmla="val 6596"/>
            </a:avLst>
          </a:prstGeom>
          <a:solidFill>
            <a:srgbClr val="92D050"/>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03</a:t>
            </a:r>
            <a:endParaRPr lang="zh-CN" altLang="en-US" sz="3200" dirty="0"/>
          </a:p>
        </p:txBody>
      </p:sp>
      <p:sp>
        <p:nvSpPr>
          <p:cNvPr id="26" name="圆角矩形 25"/>
          <p:cNvSpPr/>
          <p:nvPr/>
        </p:nvSpPr>
        <p:spPr>
          <a:xfrm>
            <a:off x="2986555" y="3450039"/>
            <a:ext cx="5437873" cy="506117"/>
          </a:xfrm>
          <a:prstGeom prst="roundRect">
            <a:avLst>
              <a:gd name="adj" fmla="val 6596"/>
            </a:avLst>
          </a:prstGeom>
          <a:solidFill>
            <a:srgbClr val="579B6C"/>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45"/>
          <p:cNvSpPr txBox="1">
            <a:spLocks noChangeArrowheads="1"/>
          </p:cNvSpPr>
          <p:nvPr/>
        </p:nvSpPr>
        <p:spPr bwMode="auto">
          <a:xfrm>
            <a:off x="4076219" y="3445112"/>
            <a:ext cx="3780420" cy="461665"/>
          </a:xfrm>
          <a:prstGeom prst="rect">
            <a:avLst/>
          </a:prstGeom>
          <a:noFill/>
          <a:ln w="9525">
            <a:noFill/>
            <a:miter lim="800000"/>
          </a:ln>
        </p:spPr>
        <p:txBody>
          <a:bodyPr wrap="square">
            <a:spAutoFit/>
          </a:bodyPr>
          <a:lstStyle/>
          <a:p>
            <a:r>
              <a:rPr lang="zh-CN" altLang="en-US" sz="2400"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单</a:t>
            </a:r>
            <a:r>
              <a:rPr lang="zh-CN" altLang="en-US" sz="2400" dirty="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击此处添加标题文本</a:t>
            </a:r>
          </a:p>
        </p:txBody>
      </p:sp>
      <p:sp>
        <p:nvSpPr>
          <p:cNvPr id="28" name="圆角矩形 27"/>
          <p:cNvSpPr/>
          <p:nvPr/>
        </p:nvSpPr>
        <p:spPr>
          <a:xfrm>
            <a:off x="2986555" y="3450039"/>
            <a:ext cx="866634" cy="506117"/>
          </a:xfrm>
          <a:prstGeom prst="roundRect">
            <a:avLst>
              <a:gd name="adj" fmla="val 6596"/>
            </a:avLst>
          </a:prstGeom>
          <a:solidFill>
            <a:srgbClr val="92D050"/>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04</a:t>
            </a:r>
            <a:endParaRPr lang="zh-CN" altLang="en-US" sz="320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6"/>
          <p:cNvSpPr txBox="1">
            <a:spLocks noChangeArrowheads="1"/>
          </p:cNvSpPr>
          <p:nvPr/>
        </p:nvSpPr>
        <p:spPr bwMode="auto">
          <a:xfrm>
            <a:off x="5547103" y="1574293"/>
            <a:ext cx="2229068" cy="548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algn="just" defTabSz="914400" fontAlgn="base">
              <a:lnSpc>
                <a:spcPct val="150000"/>
              </a:lnSpc>
              <a:spcBef>
                <a:spcPct val="0"/>
              </a:spcBef>
              <a:spcAft>
                <a:spcPct val="0"/>
              </a:spcAft>
              <a:defRPr sz="1400">
                <a:solidFill>
                  <a:schemeClr val="tx1">
                    <a:lumMod val="50000"/>
                    <a:lumOff val="50000"/>
                  </a:schemeClr>
                </a:solidFill>
                <a:ea typeface="微软雅黑" panose="020B0503020204020204" pitchFamily="34" charset="-122"/>
                <a:cs typeface="+mn-ea"/>
              </a:defRPr>
            </a:lvl1pPr>
          </a:lstStyle>
          <a:p>
            <a:r>
              <a:rPr lang="zh-CN" altLang="en-US" sz="1050" dirty="0">
                <a:solidFill>
                  <a:schemeClr val="tx1">
                    <a:lumMod val="75000"/>
                    <a:lumOff val="25000"/>
                  </a:schemeClr>
                </a:solidFill>
                <a:latin typeface="微软雅黑" panose="020B0503020204020204" pitchFamily="34" charset="-122"/>
                <a:sym typeface="+mn-lt"/>
              </a:rPr>
              <a:t>这里是具体内容这里是具体内容</a:t>
            </a:r>
            <a:r>
              <a:rPr lang="en-US" altLang="zh-CN" sz="1050" dirty="0">
                <a:solidFill>
                  <a:schemeClr val="tx1">
                    <a:lumMod val="75000"/>
                    <a:lumOff val="25000"/>
                  </a:schemeClr>
                </a:solidFill>
                <a:latin typeface="微软雅黑" panose="020B0503020204020204" pitchFamily="34" charset="-122"/>
                <a:sym typeface="+mn-lt"/>
              </a:rPr>
              <a:t>,</a:t>
            </a:r>
            <a:r>
              <a:rPr lang="zh-CN" altLang="en-US" sz="1050" dirty="0">
                <a:solidFill>
                  <a:schemeClr val="tx1">
                    <a:lumMod val="75000"/>
                    <a:lumOff val="25000"/>
                  </a:schemeClr>
                </a:solidFill>
                <a:latin typeface="微软雅黑" panose="020B0503020204020204" pitchFamily="34" charset="-122"/>
                <a:sym typeface="+mn-lt"/>
              </a:rPr>
              <a:t>这里是具体内容。</a:t>
            </a:r>
            <a:endParaRPr lang="zh-CN" sz="1050" dirty="0">
              <a:solidFill>
                <a:schemeClr val="tx1">
                  <a:lumMod val="75000"/>
                  <a:lumOff val="25000"/>
                </a:schemeClr>
              </a:solidFill>
              <a:latin typeface="微软雅黑" panose="020B0503020204020204" pitchFamily="34" charset="-122"/>
              <a:sym typeface="+mn-lt"/>
            </a:endParaRPr>
          </a:p>
        </p:txBody>
      </p:sp>
      <p:sp>
        <p:nvSpPr>
          <p:cNvPr id="12" name="TextBox 6"/>
          <p:cNvSpPr txBox="1">
            <a:spLocks noChangeArrowheads="1"/>
          </p:cNvSpPr>
          <p:nvPr/>
        </p:nvSpPr>
        <p:spPr bwMode="auto">
          <a:xfrm>
            <a:off x="5665052" y="2981517"/>
            <a:ext cx="2229068" cy="548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algn="just" defTabSz="914400" fontAlgn="base">
              <a:lnSpc>
                <a:spcPct val="150000"/>
              </a:lnSpc>
              <a:spcBef>
                <a:spcPct val="0"/>
              </a:spcBef>
              <a:spcAft>
                <a:spcPct val="0"/>
              </a:spcAft>
              <a:defRPr sz="1400">
                <a:solidFill>
                  <a:schemeClr val="tx1">
                    <a:lumMod val="50000"/>
                    <a:lumOff val="50000"/>
                  </a:schemeClr>
                </a:solidFill>
                <a:ea typeface="微软雅黑" panose="020B0503020204020204" pitchFamily="34" charset="-122"/>
                <a:cs typeface="+mn-ea"/>
              </a:defRPr>
            </a:lvl1pPr>
          </a:lstStyle>
          <a:p>
            <a:r>
              <a:rPr lang="zh-CN" altLang="en-US" sz="1050" dirty="0">
                <a:solidFill>
                  <a:schemeClr val="tx1">
                    <a:lumMod val="75000"/>
                    <a:lumOff val="25000"/>
                  </a:schemeClr>
                </a:solidFill>
                <a:latin typeface="微软雅黑" panose="020B0503020204020204" pitchFamily="34" charset="-122"/>
                <a:sym typeface="+mn-lt"/>
              </a:rPr>
              <a:t>这里是具体内容这里是具体内容</a:t>
            </a:r>
            <a:r>
              <a:rPr lang="en-US" altLang="zh-CN" sz="1050" dirty="0">
                <a:solidFill>
                  <a:schemeClr val="tx1">
                    <a:lumMod val="75000"/>
                    <a:lumOff val="25000"/>
                  </a:schemeClr>
                </a:solidFill>
                <a:latin typeface="微软雅黑" panose="020B0503020204020204" pitchFamily="34" charset="-122"/>
                <a:sym typeface="+mn-lt"/>
              </a:rPr>
              <a:t>,</a:t>
            </a:r>
            <a:r>
              <a:rPr lang="zh-CN" altLang="en-US" sz="1050" dirty="0">
                <a:solidFill>
                  <a:schemeClr val="tx1">
                    <a:lumMod val="75000"/>
                    <a:lumOff val="25000"/>
                  </a:schemeClr>
                </a:solidFill>
                <a:latin typeface="微软雅黑" panose="020B0503020204020204" pitchFamily="34" charset="-122"/>
                <a:sym typeface="+mn-lt"/>
              </a:rPr>
              <a:t>这里是具体内容。</a:t>
            </a:r>
            <a:endParaRPr lang="zh-CN" sz="1050" dirty="0">
              <a:solidFill>
                <a:schemeClr val="tx1">
                  <a:lumMod val="75000"/>
                  <a:lumOff val="25000"/>
                </a:schemeClr>
              </a:solidFill>
              <a:latin typeface="微软雅黑" panose="020B0503020204020204" pitchFamily="34" charset="-122"/>
              <a:sym typeface="+mn-lt"/>
            </a:endParaRPr>
          </a:p>
        </p:txBody>
      </p:sp>
      <p:sp>
        <p:nvSpPr>
          <p:cNvPr id="13" name="TextBox 6"/>
          <p:cNvSpPr txBox="1">
            <a:spLocks noChangeArrowheads="1"/>
          </p:cNvSpPr>
          <p:nvPr/>
        </p:nvSpPr>
        <p:spPr bwMode="auto">
          <a:xfrm>
            <a:off x="1181102" y="2981517"/>
            <a:ext cx="2229068" cy="548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algn="just" defTabSz="914400" fontAlgn="base">
              <a:lnSpc>
                <a:spcPct val="150000"/>
              </a:lnSpc>
              <a:spcBef>
                <a:spcPct val="0"/>
              </a:spcBef>
              <a:spcAft>
                <a:spcPct val="0"/>
              </a:spcAft>
              <a:defRPr sz="1400">
                <a:solidFill>
                  <a:schemeClr val="tx1">
                    <a:lumMod val="50000"/>
                    <a:lumOff val="50000"/>
                  </a:schemeClr>
                </a:solidFill>
                <a:ea typeface="微软雅黑" panose="020B0503020204020204" pitchFamily="34" charset="-122"/>
                <a:cs typeface="+mn-ea"/>
              </a:defRPr>
            </a:lvl1pPr>
          </a:lstStyle>
          <a:p>
            <a:r>
              <a:rPr lang="zh-CN" altLang="en-US" sz="1050" dirty="0">
                <a:solidFill>
                  <a:schemeClr val="tx1">
                    <a:lumMod val="75000"/>
                    <a:lumOff val="25000"/>
                  </a:schemeClr>
                </a:solidFill>
                <a:latin typeface="微软雅黑" panose="020B0503020204020204" pitchFamily="34" charset="-122"/>
                <a:sym typeface="+mn-lt"/>
              </a:rPr>
              <a:t>这里是具体内容这里是具体内容</a:t>
            </a:r>
            <a:r>
              <a:rPr lang="en-US" altLang="zh-CN" sz="1050" dirty="0">
                <a:solidFill>
                  <a:schemeClr val="tx1">
                    <a:lumMod val="75000"/>
                    <a:lumOff val="25000"/>
                  </a:schemeClr>
                </a:solidFill>
                <a:latin typeface="微软雅黑" panose="020B0503020204020204" pitchFamily="34" charset="-122"/>
                <a:sym typeface="+mn-lt"/>
              </a:rPr>
              <a:t>,</a:t>
            </a:r>
            <a:r>
              <a:rPr lang="zh-CN" altLang="en-US" sz="1050" dirty="0">
                <a:solidFill>
                  <a:schemeClr val="tx1">
                    <a:lumMod val="75000"/>
                    <a:lumOff val="25000"/>
                  </a:schemeClr>
                </a:solidFill>
                <a:latin typeface="微软雅黑" panose="020B0503020204020204" pitchFamily="34" charset="-122"/>
                <a:sym typeface="+mn-lt"/>
              </a:rPr>
              <a:t>这里是具体内容。</a:t>
            </a:r>
            <a:endParaRPr lang="zh-CN" sz="1050" dirty="0">
              <a:solidFill>
                <a:schemeClr val="tx1">
                  <a:lumMod val="75000"/>
                  <a:lumOff val="25000"/>
                </a:schemeClr>
              </a:solidFill>
              <a:latin typeface="微软雅黑" panose="020B0503020204020204" pitchFamily="34" charset="-122"/>
              <a:sym typeface="+mn-lt"/>
            </a:endParaRPr>
          </a:p>
        </p:txBody>
      </p:sp>
      <p:sp>
        <p:nvSpPr>
          <p:cNvPr id="14" name="TextBox 6"/>
          <p:cNvSpPr txBox="1">
            <a:spLocks noChangeArrowheads="1"/>
          </p:cNvSpPr>
          <p:nvPr/>
        </p:nvSpPr>
        <p:spPr bwMode="auto">
          <a:xfrm>
            <a:off x="1181101" y="1613178"/>
            <a:ext cx="2229068" cy="548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algn="just" defTabSz="914400" fontAlgn="base">
              <a:lnSpc>
                <a:spcPct val="150000"/>
              </a:lnSpc>
              <a:spcBef>
                <a:spcPct val="0"/>
              </a:spcBef>
              <a:spcAft>
                <a:spcPct val="0"/>
              </a:spcAft>
              <a:defRPr sz="1400">
                <a:solidFill>
                  <a:schemeClr val="tx1">
                    <a:lumMod val="50000"/>
                    <a:lumOff val="50000"/>
                  </a:schemeClr>
                </a:solidFill>
                <a:ea typeface="微软雅黑" panose="020B0503020204020204" pitchFamily="34" charset="-122"/>
                <a:cs typeface="+mn-ea"/>
              </a:defRPr>
            </a:lvl1pPr>
          </a:lstStyle>
          <a:p>
            <a:r>
              <a:rPr lang="zh-CN" altLang="en-US" sz="1050" dirty="0">
                <a:solidFill>
                  <a:schemeClr val="tx1">
                    <a:lumMod val="75000"/>
                    <a:lumOff val="25000"/>
                  </a:schemeClr>
                </a:solidFill>
                <a:latin typeface="微软雅黑" panose="020B0503020204020204" pitchFamily="34" charset="-122"/>
                <a:sym typeface="+mn-lt"/>
              </a:rPr>
              <a:t>这里是具体内容这里是具体内容</a:t>
            </a:r>
            <a:r>
              <a:rPr lang="en-US" altLang="zh-CN" sz="1050" dirty="0">
                <a:solidFill>
                  <a:schemeClr val="tx1">
                    <a:lumMod val="75000"/>
                    <a:lumOff val="25000"/>
                  </a:schemeClr>
                </a:solidFill>
                <a:latin typeface="微软雅黑" panose="020B0503020204020204" pitchFamily="34" charset="-122"/>
                <a:sym typeface="+mn-lt"/>
              </a:rPr>
              <a:t>,</a:t>
            </a:r>
            <a:r>
              <a:rPr lang="zh-CN" altLang="en-US" sz="1050" dirty="0">
                <a:solidFill>
                  <a:schemeClr val="tx1">
                    <a:lumMod val="75000"/>
                    <a:lumOff val="25000"/>
                  </a:schemeClr>
                </a:solidFill>
                <a:latin typeface="微软雅黑" panose="020B0503020204020204" pitchFamily="34" charset="-122"/>
                <a:sym typeface="+mn-lt"/>
              </a:rPr>
              <a:t>这里是具体内容。</a:t>
            </a:r>
            <a:endParaRPr lang="zh-CN" sz="1050" dirty="0">
              <a:solidFill>
                <a:schemeClr val="tx1">
                  <a:lumMod val="75000"/>
                  <a:lumOff val="25000"/>
                </a:schemeClr>
              </a:solidFill>
              <a:latin typeface="微软雅黑" panose="020B0503020204020204" pitchFamily="34" charset="-122"/>
              <a:sym typeface="+mn-lt"/>
            </a:endParaRPr>
          </a:p>
        </p:txBody>
      </p:sp>
      <p:grpSp>
        <p:nvGrpSpPr>
          <p:cNvPr id="2" name="组合 1"/>
          <p:cNvGrpSpPr/>
          <p:nvPr/>
        </p:nvGrpSpPr>
        <p:grpSpPr>
          <a:xfrm>
            <a:off x="3451980" y="1568056"/>
            <a:ext cx="2182719" cy="2183693"/>
            <a:chOff x="3748181" y="2082801"/>
            <a:chExt cx="1780445" cy="1780690"/>
          </a:xfrm>
        </p:grpSpPr>
        <p:sp>
          <p:nvSpPr>
            <p:cNvPr id="7" name="任意多边形 6"/>
            <p:cNvSpPr/>
            <p:nvPr/>
          </p:nvSpPr>
          <p:spPr>
            <a:xfrm>
              <a:off x="4500113" y="2844802"/>
              <a:ext cx="1028513" cy="1018689"/>
            </a:xfrm>
            <a:custGeom>
              <a:avLst/>
              <a:gdLst>
                <a:gd name="connsiteX0" fmla="*/ 1107232 w 1274186"/>
                <a:gd name="connsiteY0" fmla="*/ 0 h 1262015"/>
                <a:gd name="connsiteX1" fmla="*/ 1261066 w 1274186"/>
                <a:gd name="connsiteY1" fmla="*/ 101968 h 1262015"/>
                <a:gd name="connsiteX2" fmla="*/ 1271729 w 1274186"/>
                <a:gd name="connsiteY2" fmla="*/ 154782 h 1262015"/>
                <a:gd name="connsiteX3" fmla="*/ 1274186 w 1274186"/>
                <a:gd name="connsiteY3" fmla="*/ 154782 h 1262015"/>
                <a:gd name="connsiteX4" fmla="*/ 1273696 w 1274186"/>
                <a:gd name="connsiteY4" fmla="*/ 164527 h 1262015"/>
                <a:gd name="connsiteX5" fmla="*/ 1274186 w 1274186"/>
                <a:gd name="connsiteY5" fmla="*/ 166954 h 1262015"/>
                <a:gd name="connsiteX6" fmla="*/ 1273371 w 1274186"/>
                <a:gd name="connsiteY6" fmla="*/ 170991 h 1262015"/>
                <a:gd name="connsiteX7" fmla="*/ 1268494 w 1274186"/>
                <a:gd name="connsiteY7" fmla="*/ 267990 h 1262015"/>
                <a:gd name="connsiteX8" fmla="*/ 171618 w 1274186"/>
                <a:gd name="connsiteY8" fmla="*/ 1262015 h 1262015"/>
                <a:gd name="connsiteX9" fmla="*/ 171618 w 1274186"/>
                <a:gd name="connsiteY9" fmla="*/ 1261073 h 1262015"/>
                <a:gd name="connsiteX10" fmla="*/ 166954 w 1274186"/>
                <a:gd name="connsiteY10" fmla="*/ 1262015 h 1262015"/>
                <a:gd name="connsiteX11" fmla="*/ 0 w 1274186"/>
                <a:gd name="connsiteY11" fmla="*/ 1095061 h 1262015"/>
                <a:gd name="connsiteX12" fmla="*/ 166954 w 1274186"/>
                <a:gd name="connsiteY12" fmla="*/ 928107 h 1262015"/>
                <a:gd name="connsiteX13" fmla="*/ 180310 w 1274186"/>
                <a:gd name="connsiteY13" fmla="*/ 930804 h 1262015"/>
                <a:gd name="connsiteX14" fmla="*/ 250531 w 1274186"/>
                <a:gd name="connsiteY14" fmla="*/ 927236 h 1262015"/>
                <a:gd name="connsiteX15" fmla="*/ 929606 w 1274186"/>
                <a:gd name="connsiteY15" fmla="*/ 301768 h 1262015"/>
                <a:gd name="connsiteX16" fmla="*/ 941639 w 1274186"/>
                <a:gd name="connsiteY16" fmla="*/ 173695 h 1262015"/>
                <a:gd name="connsiteX17" fmla="*/ 940278 w 1274186"/>
                <a:gd name="connsiteY17" fmla="*/ 166954 h 1262015"/>
                <a:gd name="connsiteX18" fmla="*/ 1107232 w 1274186"/>
                <a:gd name="connsiteY18" fmla="*/ 0 h 126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74186" h="1262015">
                  <a:moveTo>
                    <a:pt x="1107232" y="0"/>
                  </a:moveTo>
                  <a:cubicBezTo>
                    <a:pt x="1176387" y="0"/>
                    <a:pt x="1235721" y="42046"/>
                    <a:pt x="1261066" y="101968"/>
                  </a:cubicBezTo>
                  <a:lnTo>
                    <a:pt x="1271729" y="154782"/>
                  </a:lnTo>
                  <a:lnTo>
                    <a:pt x="1274186" y="154782"/>
                  </a:lnTo>
                  <a:lnTo>
                    <a:pt x="1273696" y="164527"/>
                  </a:lnTo>
                  <a:lnTo>
                    <a:pt x="1274186" y="166954"/>
                  </a:lnTo>
                  <a:lnTo>
                    <a:pt x="1273371" y="170991"/>
                  </a:lnTo>
                  <a:lnTo>
                    <a:pt x="1268494" y="267990"/>
                  </a:lnTo>
                  <a:cubicBezTo>
                    <a:pt x="1212031" y="826319"/>
                    <a:pt x="742491" y="1262015"/>
                    <a:pt x="171618" y="1262015"/>
                  </a:cubicBezTo>
                  <a:lnTo>
                    <a:pt x="171618" y="1261073"/>
                  </a:lnTo>
                  <a:lnTo>
                    <a:pt x="166954" y="1262015"/>
                  </a:lnTo>
                  <a:cubicBezTo>
                    <a:pt x="74748" y="1262015"/>
                    <a:pt x="0" y="1187267"/>
                    <a:pt x="0" y="1095061"/>
                  </a:cubicBezTo>
                  <a:cubicBezTo>
                    <a:pt x="0" y="1002855"/>
                    <a:pt x="74748" y="928107"/>
                    <a:pt x="166954" y="928107"/>
                  </a:cubicBezTo>
                  <a:lnTo>
                    <a:pt x="180310" y="930804"/>
                  </a:lnTo>
                  <a:lnTo>
                    <a:pt x="250531" y="927236"/>
                  </a:lnTo>
                  <a:cubicBezTo>
                    <a:pt x="591067" y="892444"/>
                    <a:pt x="866155" y="634930"/>
                    <a:pt x="929606" y="301768"/>
                  </a:cubicBezTo>
                  <a:lnTo>
                    <a:pt x="941639" y="173695"/>
                  </a:lnTo>
                  <a:lnTo>
                    <a:pt x="940278" y="166954"/>
                  </a:lnTo>
                  <a:cubicBezTo>
                    <a:pt x="940278" y="74748"/>
                    <a:pt x="1015026" y="0"/>
                    <a:pt x="1107232" y="0"/>
                  </a:cubicBezTo>
                  <a:close/>
                </a:path>
              </a:pathLst>
            </a:cu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8" name="任意多边形 7"/>
            <p:cNvSpPr/>
            <p:nvPr/>
          </p:nvSpPr>
          <p:spPr>
            <a:xfrm rot="10800000">
              <a:off x="3748181" y="2082801"/>
              <a:ext cx="1028513" cy="1018689"/>
            </a:xfrm>
            <a:custGeom>
              <a:avLst/>
              <a:gdLst>
                <a:gd name="connsiteX0" fmla="*/ 1107232 w 1274186"/>
                <a:gd name="connsiteY0" fmla="*/ 0 h 1262015"/>
                <a:gd name="connsiteX1" fmla="*/ 1261066 w 1274186"/>
                <a:gd name="connsiteY1" fmla="*/ 101968 h 1262015"/>
                <a:gd name="connsiteX2" fmla="*/ 1271729 w 1274186"/>
                <a:gd name="connsiteY2" fmla="*/ 154782 h 1262015"/>
                <a:gd name="connsiteX3" fmla="*/ 1274186 w 1274186"/>
                <a:gd name="connsiteY3" fmla="*/ 154782 h 1262015"/>
                <a:gd name="connsiteX4" fmla="*/ 1273696 w 1274186"/>
                <a:gd name="connsiteY4" fmla="*/ 164527 h 1262015"/>
                <a:gd name="connsiteX5" fmla="*/ 1274186 w 1274186"/>
                <a:gd name="connsiteY5" fmla="*/ 166954 h 1262015"/>
                <a:gd name="connsiteX6" fmla="*/ 1273371 w 1274186"/>
                <a:gd name="connsiteY6" fmla="*/ 170991 h 1262015"/>
                <a:gd name="connsiteX7" fmla="*/ 1268494 w 1274186"/>
                <a:gd name="connsiteY7" fmla="*/ 267990 h 1262015"/>
                <a:gd name="connsiteX8" fmla="*/ 171618 w 1274186"/>
                <a:gd name="connsiteY8" fmla="*/ 1262015 h 1262015"/>
                <a:gd name="connsiteX9" fmla="*/ 171618 w 1274186"/>
                <a:gd name="connsiteY9" fmla="*/ 1261073 h 1262015"/>
                <a:gd name="connsiteX10" fmla="*/ 166954 w 1274186"/>
                <a:gd name="connsiteY10" fmla="*/ 1262015 h 1262015"/>
                <a:gd name="connsiteX11" fmla="*/ 0 w 1274186"/>
                <a:gd name="connsiteY11" fmla="*/ 1095061 h 1262015"/>
                <a:gd name="connsiteX12" fmla="*/ 166954 w 1274186"/>
                <a:gd name="connsiteY12" fmla="*/ 928107 h 1262015"/>
                <a:gd name="connsiteX13" fmla="*/ 180310 w 1274186"/>
                <a:gd name="connsiteY13" fmla="*/ 930804 h 1262015"/>
                <a:gd name="connsiteX14" fmla="*/ 250531 w 1274186"/>
                <a:gd name="connsiteY14" fmla="*/ 927236 h 1262015"/>
                <a:gd name="connsiteX15" fmla="*/ 929606 w 1274186"/>
                <a:gd name="connsiteY15" fmla="*/ 301768 h 1262015"/>
                <a:gd name="connsiteX16" fmla="*/ 941639 w 1274186"/>
                <a:gd name="connsiteY16" fmla="*/ 173695 h 1262015"/>
                <a:gd name="connsiteX17" fmla="*/ 940278 w 1274186"/>
                <a:gd name="connsiteY17" fmla="*/ 166954 h 1262015"/>
                <a:gd name="connsiteX18" fmla="*/ 1107232 w 1274186"/>
                <a:gd name="connsiteY18" fmla="*/ 0 h 126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74186" h="1262015">
                  <a:moveTo>
                    <a:pt x="1107232" y="0"/>
                  </a:moveTo>
                  <a:cubicBezTo>
                    <a:pt x="1176387" y="0"/>
                    <a:pt x="1235721" y="42046"/>
                    <a:pt x="1261066" y="101968"/>
                  </a:cubicBezTo>
                  <a:lnTo>
                    <a:pt x="1271729" y="154782"/>
                  </a:lnTo>
                  <a:lnTo>
                    <a:pt x="1274186" y="154782"/>
                  </a:lnTo>
                  <a:lnTo>
                    <a:pt x="1273696" y="164527"/>
                  </a:lnTo>
                  <a:lnTo>
                    <a:pt x="1274186" y="166954"/>
                  </a:lnTo>
                  <a:lnTo>
                    <a:pt x="1273371" y="170991"/>
                  </a:lnTo>
                  <a:lnTo>
                    <a:pt x="1268494" y="267990"/>
                  </a:lnTo>
                  <a:cubicBezTo>
                    <a:pt x="1212031" y="826319"/>
                    <a:pt x="742491" y="1262015"/>
                    <a:pt x="171618" y="1262015"/>
                  </a:cubicBezTo>
                  <a:lnTo>
                    <a:pt x="171618" y="1261073"/>
                  </a:lnTo>
                  <a:lnTo>
                    <a:pt x="166954" y="1262015"/>
                  </a:lnTo>
                  <a:cubicBezTo>
                    <a:pt x="74748" y="1262015"/>
                    <a:pt x="0" y="1187267"/>
                    <a:pt x="0" y="1095061"/>
                  </a:cubicBezTo>
                  <a:cubicBezTo>
                    <a:pt x="0" y="1002855"/>
                    <a:pt x="74748" y="928107"/>
                    <a:pt x="166954" y="928107"/>
                  </a:cubicBezTo>
                  <a:lnTo>
                    <a:pt x="180310" y="930804"/>
                  </a:lnTo>
                  <a:lnTo>
                    <a:pt x="250531" y="927236"/>
                  </a:lnTo>
                  <a:cubicBezTo>
                    <a:pt x="591067" y="892444"/>
                    <a:pt x="866155" y="634930"/>
                    <a:pt x="929606" y="301768"/>
                  </a:cubicBezTo>
                  <a:lnTo>
                    <a:pt x="941639" y="173695"/>
                  </a:lnTo>
                  <a:lnTo>
                    <a:pt x="940278" y="166954"/>
                  </a:lnTo>
                  <a:cubicBezTo>
                    <a:pt x="940278" y="74748"/>
                    <a:pt x="1015026" y="0"/>
                    <a:pt x="1107232" y="0"/>
                  </a:cubicBezTo>
                  <a:close/>
                </a:path>
              </a:pathLst>
            </a:cu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9" name="任意多边形 8"/>
            <p:cNvSpPr/>
            <p:nvPr/>
          </p:nvSpPr>
          <p:spPr>
            <a:xfrm rot="16200000">
              <a:off x="4505025" y="2087713"/>
              <a:ext cx="1028513" cy="1018689"/>
            </a:xfrm>
            <a:custGeom>
              <a:avLst/>
              <a:gdLst>
                <a:gd name="connsiteX0" fmla="*/ 1107232 w 1274186"/>
                <a:gd name="connsiteY0" fmla="*/ 0 h 1262015"/>
                <a:gd name="connsiteX1" fmla="*/ 1261066 w 1274186"/>
                <a:gd name="connsiteY1" fmla="*/ 101968 h 1262015"/>
                <a:gd name="connsiteX2" fmla="*/ 1271729 w 1274186"/>
                <a:gd name="connsiteY2" fmla="*/ 154782 h 1262015"/>
                <a:gd name="connsiteX3" fmla="*/ 1274186 w 1274186"/>
                <a:gd name="connsiteY3" fmla="*/ 154782 h 1262015"/>
                <a:gd name="connsiteX4" fmla="*/ 1273696 w 1274186"/>
                <a:gd name="connsiteY4" fmla="*/ 164527 h 1262015"/>
                <a:gd name="connsiteX5" fmla="*/ 1274186 w 1274186"/>
                <a:gd name="connsiteY5" fmla="*/ 166954 h 1262015"/>
                <a:gd name="connsiteX6" fmla="*/ 1273371 w 1274186"/>
                <a:gd name="connsiteY6" fmla="*/ 170991 h 1262015"/>
                <a:gd name="connsiteX7" fmla="*/ 1268494 w 1274186"/>
                <a:gd name="connsiteY7" fmla="*/ 267990 h 1262015"/>
                <a:gd name="connsiteX8" fmla="*/ 171618 w 1274186"/>
                <a:gd name="connsiteY8" fmla="*/ 1262015 h 1262015"/>
                <a:gd name="connsiteX9" fmla="*/ 171618 w 1274186"/>
                <a:gd name="connsiteY9" fmla="*/ 1261073 h 1262015"/>
                <a:gd name="connsiteX10" fmla="*/ 166954 w 1274186"/>
                <a:gd name="connsiteY10" fmla="*/ 1262015 h 1262015"/>
                <a:gd name="connsiteX11" fmla="*/ 0 w 1274186"/>
                <a:gd name="connsiteY11" fmla="*/ 1095061 h 1262015"/>
                <a:gd name="connsiteX12" fmla="*/ 166954 w 1274186"/>
                <a:gd name="connsiteY12" fmla="*/ 928107 h 1262015"/>
                <a:gd name="connsiteX13" fmla="*/ 180310 w 1274186"/>
                <a:gd name="connsiteY13" fmla="*/ 930804 h 1262015"/>
                <a:gd name="connsiteX14" fmla="*/ 250531 w 1274186"/>
                <a:gd name="connsiteY14" fmla="*/ 927236 h 1262015"/>
                <a:gd name="connsiteX15" fmla="*/ 929606 w 1274186"/>
                <a:gd name="connsiteY15" fmla="*/ 301768 h 1262015"/>
                <a:gd name="connsiteX16" fmla="*/ 941639 w 1274186"/>
                <a:gd name="connsiteY16" fmla="*/ 173695 h 1262015"/>
                <a:gd name="connsiteX17" fmla="*/ 940278 w 1274186"/>
                <a:gd name="connsiteY17" fmla="*/ 166954 h 1262015"/>
                <a:gd name="connsiteX18" fmla="*/ 1107232 w 1274186"/>
                <a:gd name="connsiteY18" fmla="*/ 0 h 126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74186" h="1262015">
                  <a:moveTo>
                    <a:pt x="1107232" y="0"/>
                  </a:moveTo>
                  <a:cubicBezTo>
                    <a:pt x="1176387" y="0"/>
                    <a:pt x="1235721" y="42046"/>
                    <a:pt x="1261066" y="101968"/>
                  </a:cubicBezTo>
                  <a:lnTo>
                    <a:pt x="1271729" y="154782"/>
                  </a:lnTo>
                  <a:lnTo>
                    <a:pt x="1274186" y="154782"/>
                  </a:lnTo>
                  <a:lnTo>
                    <a:pt x="1273696" y="164527"/>
                  </a:lnTo>
                  <a:lnTo>
                    <a:pt x="1274186" y="166954"/>
                  </a:lnTo>
                  <a:lnTo>
                    <a:pt x="1273371" y="170991"/>
                  </a:lnTo>
                  <a:lnTo>
                    <a:pt x="1268494" y="267990"/>
                  </a:lnTo>
                  <a:cubicBezTo>
                    <a:pt x="1212031" y="826319"/>
                    <a:pt x="742491" y="1262015"/>
                    <a:pt x="171618" y="1262015"/>
                  </a:cubicBezTo>
                  <a:lnTo>
                    <a:pt x="171618" y="1261073"/>
                  </a:lnTo>
                  <a:lnTo>
                    <a:pt x="166954" y="1262015"/>
                  </a:lnTo>
                  <a:cubicBezTo>
                    <a:pt x="74748" y="1262015"/>
                    <a:pt x="0" y="1187267"/>
                    <a:pt x="0" y="1095061"/>
                  </a:cubicBezTo>
                  <a:cubicBezTo>
                    <a:pt x="0" y="1002855"/>
                    <a:pt x="74748" y="928107"/>
                    <a:pt x="166954" y="928107"/>
                  </a:cubicBezTo>
                  <a:lnTo>
                    <a:pt x="180310" y="930804"/>
                  </a:lnTo>
                  <a:lnTo>
                    <a:pt x="250531" y="927236"/>
                  </a:lnTo>
                  <a:cubicBezTo>
                    <a:pt x="591067" y="892444"/>
                    <a:pt x="866155" y="634930"/>
                    <a:pt x="929606" y="301768"/>
                  </a:cubicBezTo>
                  <a:lnTo>
                    <a:pt x="941639" y="173695"/>
                  </a:lnTo>
                  <a:lnTo>
                    <a:pt x="940278" y="166954"/>
                  </a:lnTo>
                  <a:cubicBezTo>
                    <a:pt x="940278" y="74748"/>
                    <a:pt x="1015026" y="0"/>
                    <a:pt x="1107232" y="0"/>
                  </a:cubicBezTo>
                  <a:close/>
                </a:path>
              </a:pathLst>
            </a:custGeom>
            <a:solidFill>
              <a:srgbClr val="92D05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0" name="任意多边形 9"/>
            <p:cNvSpPr/>
            <p:nvPr/>
          </p:nvSpPr>
          <p:spPr>
            <a:xfrm rot="5400000">
              <a:off x="3743269" y="2839890"/>
              <a:ext cx="1028513" cy="1018689"/>
            </a:xfrm>
            <a:custGeom>
              <a:avLst/>
              <a:gdLst>
                <a:gd name="connsiteX0" fmla="*/ 1107232 w 1274186"/>
                <a:gd name="connsiteY0" fmla="*/ 0 h 1262015"/>
                <a:gd name="connsiteX1" fmla="*/ 1261066 w 1274186"/>
                <a:gd name="connsiteY1" fmla="*/ 101968 h 1262015"/>
                <a:gd name="connsiteX2" fmla="*/ 1271729 w 1274186"/>
                <a:gd name="connsiteY2" fmla="*/ 154782 h 1262015"/>
                <a:gd name="connsiteX3" fmla="*/ 1274186 w 1274186"/>
                <a:gd name="connsiteY3" fmla="*/ 154782 h 1262015"/>
                <a:gd name="connsiteX4" fmla="*/ 1273696 w 1274186"/>
                <a:gd name="connsiteY4" fmla="*/ 164527 h 1262015"/>
                <a:gd name="connsiteX5" fmla="*/ 1274186 w 1274186"/>
                <a:gd name="connsiteY5" fmla="*/ 166954 h 1262015"/>
                <a:gd name="connsiteX6" fmla="*/ 1273371 w 1274186"/>
                <a:gd name="connsiteY6" fmla="*/ 170991 h 1262015"/>
                <a:gd name="connsiteX7" fmla="*/ 1268494 w 1274186"/>
                <a:gd name="connsiteY7" fmla="*/ 267990 h 1262015"/>
                <a:gd name="connsiteX8" fmla="*/ 171618 w 1274186"/>
                <a:gd name="connsiteY8" fmla="*/ 1262015 h 1262015"/>
                <a:gd name="connsiteX9" fmla="*/ 171618 w 1274186"/>
                <a:gd name="connsiteY9" fmla="*/ 1261073 h 1262015"/>
                <a:gd name="connsiteX10" fmla="*/ 166954 w 1274186"/>
                <a:gd name="connsiteY10" fmla="*/ 1262015 h 1262015"/>
                <a:gd name="connsiteX11" fmla="*/ 0 w 1274186"/>
                <a:gd name="connsiteY11" fmla="*/ 1095061 h 1262015"/>
                <a:gd name="connsiteX12" fmla="*/ 166954 w 1274186"/>
                <a:gd name="connsiteY12" fmla="*/ 928107 h 1262015"/>
                <a:gd name="connsiteX13" fmla="*/ 180310 w 1274186"/>
                <a:gd name="connsiteY13" fmla="*/ 930804 h 1262015"/>
                <a:gd name="connsiteX14" fmla="*/ 250531 w 1274186"/>
                <a:gd name="connsiteY14" fmla="*/ 927236 h 1262015"/>
                <a:gd name="connsiteX15" fmla="*/ 929606 w 1274186"/>
                <a:gd name="connsiteY15" fmla="*/ 301768 h 1262015"/>
                <a:gd name="connsiteX16" fmla="*/ 941639 w 1274186"/>
                <a:gd name="connsiteY16" fmla="*/ 173695 h 1262015"/>
                <a:gd name="connsiteX17" fmla="*/ 940278 w 1274186"/>
                <a:gd name="connsiteY17" fmla="*/ 166954 h 1262015"/>
                <a:gd name="connsiteX18" fmla="*/ 1107232 w 1274186"/>
                <a:gd name="connsiteY18" fmla="*/ 0 h 126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74186" h="1262015">
                  <a:moveTo>
                    <a:pt x="1107232" y="0"/>
                  </a:moveTo>
                  <a:cubicBezTo>
                    <a:pt x="1176387" y="0"/>
                    <a:pt x="1235721" y="42046"/>
                    <a:pt x="1261066" y="101968"/>
                  </a:cubicBezTo>
                  <a:lnTo>
                    <a:pt x="1271729" y="154782"/>
                  </a:lnTo>
                  <a:lnTo>
                    <a:pt x="1274186" y="154782"/>
                  </a:lnTo>
                  <a:lnTo>
                    <a:pt x="1273696" y="164527"/>
                  </a:lnTo>
                  <a:lnTo>
                    <a:pt x="1274186" y="166954"/>
                  </a:lnTo>
                  <a:lnTo>
                    <a:pt x="1273371" y="170991"/>
                  </a:lnTo>
                  <a:lnTo>
                    <a:pt x="1268494" y="267990"/>
                  </a:lnTo>
                  <a:cubicBezTo>
                    <a:pt x="1212031" y="826319"/>
                    <a:pt x="742491" y="1262015"/>
                    <a:pt x="171618" y="1262015"/>
                  </a:cubicBezTo>
                  <a:lnTo>
                    <a:pt x="171618" y="1261073"/>
                  </a:lnTo>
                  <a:lnTo>
                    <a:pt x="166954" y="1262015"/>
                  </a:lnTo>
                  <a:cubicBezTo>
                    <a:pt x="74748" y="1262015"/>
                    <a:pt x="0" y="1187267"/>
                    <a:pt x="0" y="1095061"/>
                  </a:cubicBezTo>
                  <a:cubicBezTo>
                    <a:pt x="0" y="1002855"/>
                    <a:pt x="74748" y="928107"/>
                    <a:pt x="166954" y="928107"/>
                  </a:cubicBezTo>
                  <a:lnTo>
                    <a:pt x="180310" y="930804"/>
                  </a:lnTo>
                  <a:lnTo>
                    <a:pt x="250531" y="927236"/>
                  </a:lnTo>
                  <a:cubicBezTo>
                    <a:pt x="591067" y="892444"/>
                    <a:pt x="866155" y="634930"/>
                    <a:pt x="929606" y="301768"/>
                  </a:cubicBezTo>
                  <a:lnTo>
                    <a:pt x="941639" y="173695"/>
                  </a:lnTo>
                  <a:lnTo>
                    <a:pt x="940278" y="166954"/>
                  </a:lnTo>
                  <a:cubicBezTo>
                    <a:pt x="940278" y="74748"/>
                    <a:pt x="1015026" y="0"/>
                    <a:pt x="1107232" y="0"/>
                  </a:cubicBezTo>
                  <a:close/>
                </a:path>
              </a:pathLst>
            </a:custGeom>
            <a:solidFill>
              <a:srgbClr val="92D05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nvGrpSpPr>
            <p:cNvPr id="3" name="组合 19"/>
            <p:cNvGrpSpPr/>
            <p:nvPr/>
          </p:nvGrpSpPr>
          <p:grpSpPr>
            <a:xfrm>
              <a:off x="4386310" y="2542999"/>
              <a:ext cx="558747" cy="850171"/>
              <a:chOff x="4406953" y="2719146"/>
              <a:chExt cx="493863" cy="751446"/>
            </a:xfrm>
          </p:grpSpPr>
          <p:sp>
            <p:nvSpPr>
              <p:cNvPr id="16" name="Freeform 38"/>
              <p:cNvSpPr>
                <a:spLocks noEditPoints="1"/>
              </p:cNvSpPr>
              <p:nvPr/>
            </p:nvSpPr>
            <p:spPr bwMode="auto">
              <a:xfrm>
                <a:off x="4406953" y="2719146"/>
                <a:ext cx="325368" cy="453192"/>
              </a:xfrm>
              <a:custGeom>
                <a:avLst/>
                <a:gdLst>
                  <a:gd name="T0" fmla="*/ 70 w 71"/>
                  <a:gd name="T1" fmla="*/ 85 h 99"/>
                  <a:gd name="T2" fmla="*/ 59 w 71"/>
                  <a:gd name="T3" fmla="*/ 48 h 99"/>
                  <a:gd name="T4" fmla="*/ 24 w 71"/>
                  <a:gd name="T5" fmla="*/ 6 h 99"/>
                  <a:gd name="T6" fmla="*/ 8 w 71"/>
                  <a:gd name="T7" fmla="*/ 4 h 99"/>
                  <a:gd name="T8" fmla="*/ 2 w 71"/>
                  <a:gd name="T9" fmla="*/ 19 h 99"/>
                  <a:gd name="T10" fmla="*/ 20 w 71"/>
                  <a:gd name="T11" fmla="*/ 70 h 99"/>
                  <a:gd name="T12" fmla="*/ 46 w 71"/>
                  <a:gd name="T13" fmla="*/ 99 h 99"/>
                  <a:gd name="T14" fmla="*/ 70 w 71"/>
                  <a:gd name="T15" fmla="*/ 85 h 99"/>
                  <a:gd name="T16" fmla="*/ 37 w 71"/>
                  <a:gd name="T17" fmla="*/ 35 h 99"/>
                  <a:gd name="T18" fmla="*/ 38 w 71"/>
                  <a:gd name="T19" fmla="*/ 37 h 99"/>
                  <a:gd name="T20" fmla="*/ 37 w 71"/>
                  <a:gd name="T21" fmla="*/ 39 h 99"/>
                  <a:gd name="T22" fmla="*/ 35 w 71"/>
                  <a:gd name="T23" fmla="*/ 39 h 99"/>
                  <a:gd name="T24" fmla="*/ 34 w 71"/>
                  <a:gd name="T25" fmla="*/ 39 h 99"/>
                  <a:gd name="T26" fmla="*/ 33 w 71"/>
                  <a:gd name="T27" fmla="*/ 38 h 99"/>
                  <a:gd name="T28" fmla="*/ 15 w 71"/>
                  <a:gd name="T29" fmla="*/ 14 h 99"/>
                  <a:gd name="T30" fmla="*/ 16 w 71"/>
                  <a:gd name="T31" fmla="*/ 10 h 99"/>
                  <a:gd name="T32" fmla="*/ 18 w 71"/>
                  <a:gd name="T33" fmla="*/ 10 h 99"/>
                  <a:gd name="T34" fmla="*/ 20 w 71"/>
                  <a:gd name="T35" fmla="*/ 11 h 99"/>
                  <a:gd name="T36" fmla="*/ 37 w 71"/>
                  <a:gd name="T37" fmla="*/ 3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1" h="99">
                    <a:moveTo>
                      <a:pt x="70" y="85"/>
                    </a:moveTo>
                    <a:cubicBezTo>
                      <a:pt x="71" y="71"/>
                      <a:pt x="67" y="57"/>
                      <a:pt x="59" y="48"/>
                    </a:cubicBezTo>
                    <a:cubicBezTo>
                      <a:pt x="43" y="32"/>
                      <a:pt x="33" y="18"/>
                      <a:pt x="24" y="6"/>
                    </a:cubicBezTo>
                    <a:cubicBezTo>
                      <a:pt x="20" y="2"/>
                      <a:pt x="14" y="0"/>
                      <a:pt x="8" y="4"/>
                    </a:cubicBezTo>
                    <a:cubicBezTo>
                      <a:pt x="2" y="7"/>
                      <a:pt x="0" y="13"/>
                      <a:pt x="2" y="19"/>
                    </a:cubicBezTo>
                    <a:cubicBezTo>
                      <a:pt x="6" y="31"/>
                      <a:pt x="13" y="47"/>
                      <a:pt x="20" y="70"/>
                    </a:cubicBezTo>
                    <a:cubicBezTo>
                      <a:pt x="23" y="82"/>
                      <a:pt x="33" y="92"/>
                      <a:pt x="46" y="99"/>
                    </a:cubicBezTo>
                    <a:lnTo>
                      <a:pt x="70" y="85"/>
                    </a:lnTo>
                    <a:close/>
                    <a:moveTo>
                      <a:pt x="37" y="35"/>
                    </a:moveTo>
                    <a:cubicBezTo>
                      <a:pt x="38" y="36"/>
                      <a:pt x="38" y="36"/>
                      <a:pt x="38" y="37"/>
                    </a:cubicBezTo>
                    <a:cubicBezTo>
                      <a:pt x="38" y="38"/>
                      <a:pt x="37" y="38"/>
                      <a:pt x="37" y="39"/>
                    </a:cubicBezTo>
                    <a:cubicBezTo>
                      <a:pt x="36" y="39"/>
                      <a:pt x="35" y="39"/>
                      <a:pt x="35" y="39"/>
                    </a:cubicBezTo>
                    <a:cubicBezTo>
                      <a:pt x="35" y="39"/>
                      <a:pt x="34" y="39"/>
                      <a:pt x="34" y="39"/>
                    </a:cubicBezTo>
                    <a:cubicBezTo>
                      <a:pt x="34" y="39"/>
                      <a:pt x="33" y="39"/>
                      <a:pt x="33" y="38"/>
                    </a:cubicBezTo>
                    <a:cubicBezTo>
                      <a:pt x="15" y="14"/>
                      <a:pt x="15" y="14"/>
                      <a:pt x="15" y="14"/>
                    </a:cubicBezTo>
                    <a:cubicBezTo>
                      <a:pt x="14" y="13"/>
                      <a:pt x="15" y="11"/>
                      <a:pt x="16" y="10"/>
                    </a:cubicBezTo>
                    <a:cubicBezTo>
                      <a:pt x="17" y="10"/>
                      <a:pt x="17" y="9"/>
                      <a:pt x="18" y="10"/>
                    </a:cubicBezTo>
                    <a:cubicBezTo>
                      <a:pt x="19" y="10"/>
                      <a:pt x="19" y="10"/>
                      <a:pt x="20" y="11"/>
                    </a:cubicBezTo>
                    <a:lnTo>
                      <a:pt x="37" y="35"/>
                    </a:ln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7" name="Freeform 39"/>
              <p:cNvSpPr/>
              <p:nvPr/>
            </p:nvSpPr>
            <p:spPr bwMode="auto">
              <a:xfrm>
                <a:off x="4635485" y="3141350"/>
                <a:ext cx="123950" cy="87153"/>
              </a:xfrm>
              <a:custGeom>
                <a:avLst/>
                <a:gdLst>
                  <a:gd name="T0" fmla="*/ 1 w 27"/>
                  <a:gd name="T1" fmla="*/ 17 h 19"/>
                  <a:gd name="T2" fmla="*/ 3 w 27"/>
                  <a:gd name="T3" fmla="*/ 19 h 19"/>
                  <a:gd name="T4" fmla="*/ 7 w 27"/>
                  <a:gd name="T5" fmla="*/ 18 h 19"/>
                  <a:gd name="T6" fmla="*/ 25 w 27"/>
                  <a:gd name="T7" fmla="*/ 8 h 19"/>
                  <a:gd name="T8" fmla="*/ 26 w 27"/>
                  <a:gd name="T9" fmla="*/ 2 h 19"/>
                  <a:gd name="T10" fmla="*/ 21 w 27"/>
                  <a:gd name="T11" fmla="*/ 1 h 19"/>
                  <a:gd name="T12" fmla="*/ 3 w 27"/>
                  <a:gd name="T13" fmla="*/ 12 h 19"/>
                  <a:gd name="T14" fmla="*/ 1 w 27"/>
                  <a:gd name="T15" fmla="*/ 17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9">
                    <a:moveTo>
                      <a:pt x="1" y="17"/>
                    </a:moveTo>
                    <a:cubicBezTo>
                      <a:pt x="2" y="18"/>
                      <a:pt x="2" y="19"/>
                      <a:pt x="3" y="19"/>
                    </a:cubicBezTo>
                    <a:cubicBezTo>
                      <a:pt x="4" y="19"/>
                      <a:pt x="6" y="19"/>
                      <a:pt x="7" y="18"/>
                    </a:cubicBezTo>
                    <a:cubicBezTo>
                      <a:pt x="25" y="8"/>
                      <a:pt x="25" y="8"/>
                      <a:pt x="25" y="8"/>
                    </a:cubicBezTo>
                    <a:cubicBezTo>
                      <a:pt x="27" y="6"/>
                      <a:pt x="27" y="4"/>
                      <a:pt x="26" y="2"/>
                    </a:cubicBezTo>
                    <a:cubicBezTo>
                      <a:pt x="25" y="0"/>
                      <a:pt x="23" y="0"/>
                      <a:pt x="21" y="1"/>
                    </a:cubicBezTo>
                    <a:cubicBezTo>
                      <a:pt x="3" y="12"/>
                      <a:pt x="3" y="12"/>
                      <a:pt x="3" y="12"/>
                    </a:cubicBezTo>
                    <a:cubicBezTo>
                      <a:pt x="1" y="13"/>
                      <a:pt x="0" y="15"/>
                      <a:pt x="1" y="17"/>
                    </a:cubicBezTo>
                    <a:close/>
                  </a:path>
                </a:pathLst>
              </a:custGeom>
              <a:solidFill>
                <a:srgbClr val="579B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9" name="Freeform 41"/>
              <p:cNvSpPr/>
              <p:nvPr/>
            </p:nvSpPr>
            <p:spPr bwMode="auto">
              <a:xfrm>
                <a:off x="4639359" y="3191705"/>
                <a:ext cx="261457" cy="278887"/>
              </a:xfrm>
              <a:custGeom>
                <a:avLst/>
                <a:gdLst>
                  <a:gd name="T0" fmla="*/ 7 w 57"/>
                  <a:gd name="T1" fmla="*/ 38 h 61"/>
                  <a:gd name="T2" fmla="*/ 44 w 57"/>
                  <a:gd name="T3" fmla="*/ 61 h 61"/>
                  <a:gd name="T4" fmla="*/ 46 w 57"/>
                  <a:gd name="T5" fmla="*/ 60 h 61"/>
                  <a:gd name="T6" fmla="*/ 32 w 57"/>
                  <a:gd name="T7" fmla="*/ 36 h 61"/>
                  <a:gd name="T8" fmla="*/ 23 w 57"/>
                  <a:gd name="T9" fmla="*/ 31 h 61"/>
                  <a:gd name="T10" fmla="*/ 25 w 57"/>
                  <a:gd name="T11" fmla="*/ 20 h 61"/>
                  <a:gd name="T12" fmla="*/ 37 w 57"/>
                  <a:gd name="T13" fmla="*/ 23 h 61"/>
                  <a:gd name="T14" fmla="*/ 36 w 57"/>
                  <a:gd name="T15" fmla="*/ 34 h 61"/>
                  <a:gd name="T16" fmla="*/ 50 w 57"/>
                  <a:gd name="T17" fmla="*/ 58 h 61"/>
                  <a:gd name="T18" fmla="*/ 52 w 57"/>
                  <a:gd name="T19" fmla="*/ 57 h 61"/>
                  <a:gd name="T20" fmla="*/ 50 w 57"/>
                  <a:gd name="T21" fmla="*/ 13 h 61"/>
                  <a:gd name="T22" fmla="*/ 18 w 57"/>
                  <a:gd name="T23" fmla="*/ 7 h 61"/>
                  <a:gd name="T24" fmla="*/ 7 w 57"/>
                  <a:gd name="T25" fmla="*/ 3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1">
                    <a:moveTo>
                      <a:pt x="7" y="38"/>
                    </a:moveTo>
                    <a:cubicBezTo>
                      <a:pt x="13" y="49"/>
                      <a:pt x="35" y="45"/>
                      <a:pt x="44" y="61"/>
                    </a:cubicBezTo>
                    <a:cubicBezTo>
                      <a:pt x="46" y="60"/>
                      <a:pt x="46" y="60"/>
                      <a:pt x="46" y="60"/>
                    </a:cubicBezTo>
                    <a:cubicBezTo>
                      <a:pt x="32" y="36"/>
                      <a:pt x="32" y="36"/>
                      <a:pt x="32" y="36"/>
                    </a:cubicBezTo>
                    <a:cubicBezTo>
                      <a:pt x="29" y="36"/>
                      <a:pt x="25" y="35"/>
                      <a:pt x="23" y="31"/>
                    </a:cubicBezTo>
                    <a:cubicBezTo>
                      <a:pt x="21" y="27"/>
                      <a:pt x="22" y="22"/>
                      <a:pt x="25" y="20"/>
                    </a:cubicBezTo>
                    <a:cubicBezTo>
                      <a:pt x="29" y="17"/>
                      <a:pt x="34" y="19"/>
                      <a:pt x="37" y="23"/>
                    </a:cubicBezTo>
                    <a:cubicBezTo>
                      <a:pt x="39" y="27"/>
                      <a:pt x="38" y="31"/>
                      <a:pt x="36" y="34"/>
                    </a:cubicBezTo>
                    <a:cubicBezTo>
                      <a:pt x="50" y="58"/>
                      <a:pt x="50" y="58"/>
                      <a:pt x="50" y="58"/>
                    </a:cubicBezTo>
                    <a:cubicBezTo>
                      <a:pt x="52" y="57"/>
                      <a:pt x="52" y="57"/>
                      <a:pt x="52" y="57"/>
                    </a:cubicBezTo>
                    <a:cubicBezTo>
                      <a:pt x="43" y="41"/>
                      <a:pt x="57" y="23"/>
                      <a:pt x="50" y="13"/>
                    </a:cubicBezTo>
                    <a:cubicBezTo>
                      <a:pt x="44" y="2"/>
                      <a:pt x="30" y="0"/>
                      <a:pt x="18" y="7"/>
                    </a:cubicBezTo>
                    <a:cubicBezTo>
                      <a:pt x="6" y="14"/>
                      <a:pt x="0" y="27"/>
                      <a:pt x="7" y="38"/>
                    </a:cubicBezTo>
                    <a:close/>
                  </a:path>
                </a:pathLst>
              </a:custGeom>
              <a:solidFill>
                <a:srgbClr val="92D0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grpSp>
      </p:grpSp>
      <p:sp>
        <p:nvSpPr>
          <p:cNvPr id="22" name="文本框 21"/>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23" name="图片 22"/>
          <p:cNvPicPr>
            <a:picLocks noChangeAspect="1"/>
          </p:cNvPicPr>
          <p:nvPr/>
        </p:nvPicPr>
        <p:blipFill>
          <a:blip r:embed="rId2"/>
          <a:stretch>
            <a:fillRect/>
          </a:stretch>
        </p:blipFill>
        <p:spPr>
          <a:xfrm>
            <a:off x="220768" y="142778"/>
            <a:ext cx="862491" cy="667578"/>
          </a:xfrm>
          <a:prstGeom prst="rect">
            <a:avLst/>
          </a:prstGeom>
        </p:spPr>
      </p:pic>
      <p:sp>
        <p:nvSpPr>
          <p:cNvPr id="24" name="矩形 23"/>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sp>
        <p:nvSpPr>
          <p:cNvPr id="15" name="任意多边形 14"/>
          <p:cNvSpPr/>
          <p:nvPr/>
        </p:nvSpPr>
        <p:spPr>
          <a:xfrm flipH="1">
            <a:off x="4348332" y="2004172"/>
            <a:ext cx="3472182" cy="910941"/>
          </a:xfrm>
          <a:custGeom>
            <a:avLst/>
            <a:gdLst>
              <a:gd name="connsiteX0" fmla="*/ 219315 w 3051415"/>
              <a:gd name="connsiteY0" fmla="*/ 0 h 698500"/>
              <a:gd name="connsiteX1" fmla="*/ 3415 w 3051415"/>
              <a:gd name="connsiteY1" fmla="*/ 698500 h 698500"/>
              <a:gd name="connsiteX2" fmla="*/ 2962515 w 3051415"/>
              <a:gd name="connsiteY2" fmla="*/ 571500 h 698500"/>
              <a:gd name="connsiteX3" fmla="*/ 3051415 w 3051415"/>
              <a:gd name="connsiteY3" fmla="*/ 38100 h 698500"/>
              <a:gd name="connsiteX4" fmla="*/ 219315 w 3051415"/>
              <a:gd name="connsiteY4" fmla="*/ 0 h 698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1415" h="698500">
                <a:moveTo>
                  <a:pt x="219315" y="0"/>
                </a:moveTo>
                <a:cubicBezTo>
                  <a:pt x="98665" y="284691"/>
                  <a:pt x="-21985" y="569383"/>
                  <a:pt x="3415" y="698500"/>
                </a:cubicBezTo>
                <a:lnTo>
                  <a:pt x="2962515" y="571500"/>
                </a:lnTo>
                <a:lnTo>
                  <a:pt x="3051415" y="38100"/>
                </a:lnTo>
                <a:lnTo>
                  <a:pt x="219315" y="0"/>
                </a:lnTo>
                <a:close/>
              </a:path>
            </a:pathLst>
          </a:custGeom>
          <a:solidFill>
            <a:schemeClr val="tx1">
              <a:lumMod val="95000"/>
              <a:lumOff val="5000"/>
              <a:alpha val="49000"/>
            </a:schemeClr>
          </a:solidFill>
          <a:ln>
            <a:noFill/>
          </a:ln>
          <a:effectLst>
            <a:softEdge rad="228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3"/>
          <a:stretch>
            <a:fillRect/>
          </a:stretch>
        </p:blipFill>
        <p:spPr>
          <a:xfrm>
            <a:off x="0" y="0"/>
            <a:ext cx="3680810" cy="5145088"/>
          </a:xfrm>
          <a:prstGeom prst="rect">
            <a:avLst/>
          </a:prstGeom>
        </p:spPr>
      </p:pic>
      <p:pic>
        <p:nvPicPr>
          <p:cNvPr id="11" name="图片 10"/>
          <p:cNvPicPr>
            <a:picLocks noChangeAspect="1"/>
          </p:cNvPicPr>
          <p:nvPr/>
        </p:nvPicPr>
        <p:blipFill>
          <a:blip r:embed="rId4"/>
          <a:stretch>
            <a:fillRect/>
          </a:stretch>
        </p:blipFill>
        <p:spPr>
          <a:xfrm>
            <a:off x="4992984" y="0"/>
            <a:ext cx="4135532" cy="5145088"/>
          </a:xfrm>
          <a:prstGeom prst="rect">
            <a:avLst/>
          </a:prstGeom>
        </p:spPr>
      </p:pic>
      <p:sp>
        <p:nvSpPr>
          <p:cNvPr id="6" name="任意多边形 5"/>
          <p:cNvSpPr/>
          <p:nvPr/>
        </p:nvSpPr>
        <p:spPr>
          <a:xfrm>
            <a:off x="1199042" y="2004172"/>
            <a:ext cx="3979469" cy="910941"/>
          </a:xfrm>
          <a:custGeom>
            <a:avLst/>
            <a:gdLst>
              <a:gd name="connsiteX0" fmla="*/ 219315 w 3051415"/>
              <a:gd name="connsiteY0" fmla="*/ 0 h 698500"/>
              <a:gd name="connsiteX1" fmla="*/ 3415 w 3051415"/>
              <a:gd name="connsiteY1" fmla="*/ 698500 h 698500"/>
              <a:gd name="connsiteX2" fmla="*/ 2962515 w 3051415"/>
              <a:gd name="connsiteY2" fmla="*/ 571500 h 698500"/>
              <a:gd name="connsiteX3" fmla="*/ 3051415 w 3051415"/>
              <a:gd name="connsiteY3" fmla="*/ 38100 h 698500"/>
              <a:gd name="connsiteX4" fmla="*/ 219315 w 3051415"/>
              <a:gd name="connsiteY4" fmla="*/ 0 h 698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1415" h="698500">
                <a:moveTo>
                  <a:pt x="219315" y="0"/>
                </a:moveTo>
                <a:cubicBezTo>
                  <a:pt x="98665" y="284691"/>
                  <a:pt x="-21985" y="569383"/>
                  <a:pt x="3415" y="698500"/>
                </a:cubicBezTo>
                <a:lnTo>
                  <a:pt x="2962515" y="571500"/>
                </a:lnTo>
                <a:lnTo>
                  <a:pt x="3051415" y="38100"/>
                </a:lnTo>
                <a:lnTo>
                  <a:pt x="219315" y="0"/>
                </a:lnTo>
                <a:close/>
              </a:path>
            </a:pathLst>
          </a:custGeom>
          <a:solidFill>
            <a:schemeClr val="tx1">
              <a:lumMod val="95000"/>
              <a:lumOff val="5000"/>
              <a:alpha val="49000"/>
            </a:schemeClr>
          </a:solidFill>
          <a:ln>
            <a:noFill/>
          </a:ln>
          <a:effectLst>
            <a:softEdge rad="228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1562296" y="1329071"/>
            <a:ext cx="5926027" cy="1207469"/>
          </a:xfrm>
          <a:prstGeom prst="roundRect">
            <a:avLst>
              <a:gd name="adj" fmla="val 6596"/>
            </a:avLst>
          </a:prstGeom>
          <a:solidFill>
            <a:srgbClr val="579B6C"/>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259"/>
          <p:cNvSpPr>
            <a:spLocks noChangeArrowheads="1"/>
          </p:cNvSpPr>
          <p:nvPr/>
        </p:nvSpPr>
        <p:spPr bwMode="auto">
          <a:xfrm>
            <a:off x="-324544" y="1415674"/>
            <a:ext cx="9743614" cy="681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32" tIns="32516" rIns="65032" bIns="325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000" cap="all" spc="213"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谢谢观看</a:t>
            </a:r>
            <a:endParaRPr lang="zh-CN" altLang="en-US" sz="2400" cap="all" spc="213" dirty="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endParaRPr>
          </a:p>
        </p:txBody>
      </p:sp>
      <p:sp>
        <p:nvSpPr>
          <p:cNvPr id="18" name="文本框 17"/>
          <p:cNvSpPr txBox="1"/>
          <p:nvPr/>
        </p:nvSpPr>
        <p:spPr>
          <a:xfrm>
            <a:off x="3489817" y="2120751"/>
            <a:ext cx="2051948" cy="307777"/>
          </a:xfrm>
          <a:prstGeom prst="rect">
            <a:avLst/>
          </a:prstGeom>
          <a:noFill/>
        </p:spPr>
        <p:txBody>
          <a:bodyPr wrap="square" rtlCol="0">
            <a:spAutoFit/>
          </a:bodyPr>
          <a:lstStyle/>
          <a:p>
            <a:pPr algn="dist"/>
            <a:r>
              <a:rPr lang="en-US" altLang="zh-CN" sz="1400" i="1" dirty="0" smtClean="0">
                <a:solidFill>
                  <a:schemeClr val="bg1"/>
                </a:solidFill>
              </a:rPr>
              <a:t>THANKS</a:t>
            </a:r>
            <a:endParaRPr lang="zh-CN" altLang="en-US" sz="1400" i="1" dirty="0">
              <a:solidFill>
                <a:schemeClr val="bg1"/>
              </a:solidFill>
              <a:latin typeface="字魂58号-创中黑" panose="00000500000000000000" pitchFamily="2" charset="-122"/>
              <a:ea typeface="字魂58号-创中黑" panose="00000500000000000000" pitchFamily="2" charset="-122"/>
            </a:endParaRPr>
          </a:p>
        </p:txBody>
      </p:sp>
      <p:sp>
        <p:nvSpPr>
          <p:cNvPr id="20" name="圆角矩形 19"/>
          <p:cNvSpPr/>
          <p:nvPr/>
        </p:nvSpPr>
        <p:spPr>
          <a:xfrm>
            <a:off x="3350471" y="3125876"/>
            <a:ext cx="2443058" cy="643373"/>
          </a:xfrm>
          <a:prstGeom prst="roundRect">
            <a:avLst>
              <a:gd name="adj" fmla="val 50000"/>
            </a:avLst>
          </a:prstGeom>
          <a:no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lumMod val="50000"/>
                  </a:schemeClr>
                </a:solidFill>
                <a:latin typeface="微软雅黑" panose="020B0503020204020204" pitchFamily="34" charset="-122"/>
                <a:ea typeface="微软雅黑" panose="020B0503020204020204" pitchFamily="34" charset="-122"/>
              </a:rPr>
              <a:t>汇报人</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a:t>
            </a:r>
            <a:r>
              <a:rPr lang="en-US" altLang="zh-CN" sz="1400" dirty="0" smtClean="0">
                <a:solidFill>
                  <a:schemeClr val="bg1">
                    <a:lumMod val="50000"/>
                  </a:schemeClr>
                </a:solidFill>
                <a:latin typeface="微软雅黑" panose="020B0503020204020204" pitchFamily="34" charset="-122"/>
                <a:ea typeface="微软雅黑" panose="020B0503020204020204" pitchFamily="34" charset="-122"/>
              </a:rPr>
              <a:t>51PPT</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模板网</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278289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en-US" altLang="zh-CN" dirty="0" smtClean="0"/>
              <a:t>51PPT</a:t>
            </a:r>
            <a:r>
              <a:rPr lang="zh-CN" altLang="en-US" dirty="0" smtClean="0"/>
              <a:t>模板网   </a:t>
            </a:r>
            <a:r>
              <a:rPr lang="en-US" altLang="zh-CN" dirty="0" smtClean="0">
                <a:hlinkClick r:id="rId2"/>
              </a:rPr>
              <a:t>www.51pptmoban.com</a:t>
            </a:r>
            <a:r>
              <a:rPr lang="en-US" altLang="zh-CN" dirty="0" smtClean="0"/>
              <a:t>   </a:t>
            </a:r>
            <a:r>
              <a:rPr lang="zh-CN" altLang="en-US" dirty="0" smtClean="0"/>
              <a:t>作品</a:t>
            </a:r>
            <a:endParaRPr lang="zh-CN" altLang="en-US" dirty="0"/>
          </a:p>
        </p:txBody>
      </p:sp>
    </p:spTree>
    <p:extLst>
      <p:ext uri="{BB962C8B-B14F-4D97-AF65-F5344CB8AC3E}">
        <p14:creationId xmlns:p14="http://schemas.microsoft.com/office/powerpoint/2010/main" val="2784698340"/>
      </p:ext>
    </p:extLst>
  </p:cSld>
  <p:clrMapOvr>
    <a:masterClrMapping/>
  </p:clrMapOvr>
  <p:transition spd="med">
    <p:random/>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794"/>
            <a:ext cx="9144000" cy="5143500"/>
          </a:xfrm>
          <a:prstGeom prst="rect">
            <a:avLst/>
          </a:prstGeom>
        </p:spPr>
      </p:pic>
      <p:pic>
        <p:nvPicPr>
          <p:cNvPr id="20" name="图片 19"/>
          <p:cNvPicPr>
            <a:picLocks noChangeAspect="1"/>
          </p:cNvPicPr>
          <p:nvPr/>
        </p:nvPicPr>
        <p:blipFill>
          <a:blip r:embed="rId3"/>
          <a:stretch>
            <a:fillRect/>
          </a:stretch>
        </p:blipFill>
        <p:spPr>
          <a:xfrm>
            <a:off x="4992984" y="0"/>
            <a:ext cx="4135532" cy="5145088"/>
          </a:xfrm>
          <a:prstGeom prst="rect">
            <a:avLst/>
          </a:prstGeom>
        </p:spPr>
      </p:pic>
      <p:pic>
        <p:nvPicPr>
          <p:cNvPr id="11" name="图片 10"/>
          <p:cNvPicPr>
            <a:picLocks noChangeAspect="1"/>
          </p:cNvPicPr>
          <p:nvPr/>
        </p:nvPicPr>
        <p:blipFill>
          <a:blip r:embed="rId4"/>
          <a:stretch>
            <a:fillRect/>
          </a:stretch>
        </p:blipFill>
        <p:spPr>
          <a:xfrm>
            <a:off x="0" y="0"/>
            <a:ext cx="3680810" cy="5145088"/>
          </a:xfrm>
          <a:prstGeom prst="rect">
            <a:avLst/>
          </a:prstGeom>
        </p:spPr>
      </p:pic>
      <p:sp>
        <p:nvSpPr>
          <p:cNvPr id="13" name="圆角矩形 12"/>
          <p:cNvSpPr/>
          <p:nvPr/>
        </p:nvSpPr>
        <p:spPr>
          <a:xfrm>
            <a:off x="1863298" y="1909318"/>
            <a:ext cx="5437873" cy="971486"/>
          </a:xfrm>
          <a:prstGeom prst="roundRect">
            <a:avLst>
              <a:gd name="adj" fmla="val 6596"/>
            </a:avLst>
          </a:prstGeom>
          <a:solidFill>
            <a:srgbClr val="579B6C"/>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45"/>
          <p:cNvSpPr txBox="1">
            <a:spLocks noChangeArrowheads="1"/>
          </p:cNvSpPr>
          <p:nvPr/>
        </p:nvSpPr>
        <p:spPr bwMode="auto">
          <a:xfrm>
            <a:off x="3167844" y="1996480"/>
            <a:ext cx="4752528" cy="646331"/>
          </a:xfrm>
          <a:prstGeom prst="rect">
            <a:avLst/>
          </a:prstGeom>
          <a:noFill/>
          <a:ln w="9525">
            <a:noFill/>
            <a:miter lim="800000"/>
          </a:ln>
        </p:spPr>
        <p:txBody>
          <a:bodyPr wrap="square">
            <a:spAutoFit/>
          </a:bodyPr>
          <a:lstStyle/>
          <a:p>
            <a:r>
              <a:rPr lang="zh-CN" altLang="en-US" sz="3600" dirty="0" smtClean="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单</a:t>
            </a:r>
            <a:r>
              <a:rPr lang="zh-CN" altLang="en-US" sz="3600" dirty="0">
                <a:solidFill>
                  <a:schemeClr val="bg1"/>
                </a:solidFill>
                <a:latin typeface="字体圈欣意冠黑体" panose="00000500000000000000" pitchFamily="2" charset="-122"/>
                <a:ea typeface="字体圈欣意冠黑体" panose="00000500000000000000" pitchFamily="2" charset="-122"/>
                <a:cs typeface="Arial" panose="020B0604020202020204" pitchFamily="34" charset="0"/>
              </a:rPr>
              <a:t>击此处添加标题文本</a:t>
            </a:r>
          </a:p>
        </p:txBody>
      </p:sp>
      <p:sp>
        <p:nvSpPr>
          <p:cNvPr id="19" name="圆角矩形 18"/>
          <p:cNvSpPr/>
          <p:nvPr/>
        </p:nvSpPr>
        <p:spPr>
          <a:xfrm>
            <a:off x="1863298" y="1909318"/>
            <a:ext cx="1304546" cy="971486"/>
          </a:xfrm>
          <a:prstGeom prst="roundRect">
            <a:avLst>
              <a:gd name="adj" fmla="val 6596"/>
            </a:avLst>
          </a:prstGeom>
          <a:solidFill>
            <a:srgbClr val="92D050"/>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smtClean="0"/>
              <a:t>01</a:t>
            </a:r>
            <a:endParaRPr lang="zh-CN" altLang="en-US" sz="5400" dirty="0"/>
          </a:p>
        </p:txBody>
      </p:sp>
    </p:spTree>
    <p:extLst>
      <p:ext uri="{BB962C8B-B14F-4D97-AF65-F5344CB8AC3E}">
        <p14:creationId xmlns:p14="http://schemas.microsoft.com/office/powerpoint/2010/main" val="234733213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PA_组合 45"/>
          <p:cNvGrpSpPr/>
          <p:nvPr>
            <p:custDataLst>
              <p:tags r:id="rId1"/>
            </p:custDataLst>
          </p:nvPr>
        </p:nvGrpSpPr>
        <p:grpSpPr>
          <a:xfrm>
            <a:off x="3887924" y="1672444"/>
            <a:ext cx="1499468" cy="2300964"/>
            <a:chOff x="8575675" y="857250"/>
            <a:chExt cx="1631950" cy="2503488"/>
          </a:xfrm>
          <a:solidFill>
            <a:srgbClr val="92D050"/>
          </a:solidFill>
        </p:grpSpPr>
        <p:sp>
          <p:nvSpPr>
            <p:cNvPr id="47" name="Freeform 6"/>
            <p:cNvSpPr/>
            <p:nvPr/>
          </p:nvSpPr>
          <p:spPr bwMode="auto">
            <a:xfrm>
              <a:off x="9074150" y="2714625"/>
              <a:ext cx="628650" cy="121523"/>
            </a:xfrm>
            <a:custGeom>
              <a:avLst/>
              <a:gdLst>
                <a:gd name="T0" fmla="*/ 320 w 349"/>
                <a:gd name="T1" fmla="*/ 0 h 71"/>
                <a:gd name="T2" fmla="*/ 29 w 349"/>
                <a:gd name="T3" fmla="*/ 0 h 71"/>
                <a:gd name="T4" fmla="*/ 0 w 349"/>
                <a:gd name="T5" fmla="*/ 28 h 71"/>
                <a:gd name="T6" fmla="*/ 0 w 349"/>
                <a:gd name="T7" fmla="*/ 42 h 71"/>
                <a:gd name="T8" fmla="*/ 29 w 349"/>
                <a:gd name="T9" fmla="*/ 71 h 71"/>
                <a:gd name="T10" fmla="*/ 320 w 349"/>
                <a:gd name="T11" fmla="*/ 71 h 71"/>
                <a:gd name="T12" fmla="*/ 349 w 349"/>
                <a:gd name="T13" fmla="*/ 42 h 71"/>
                <a:gd name="T14" fmla="*/ 349 w 349"/>
                <a:gd name="T15" fmla="*/ 28 h 71"/>
                <a:gd name="T16" fmla="*/ 320 w 349"/>
                <a:gd name="T1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71">
                  <a:moveTo>
                    <a:pt x="320" y="0"/>
                  </a:moveTo>
                  <a:cubicBezTo>
                    <a:pt x="29" y="0"/>
                    <a:pt x="29" y="0"/>
                    <a:pt x="29" y="0"/>
                  </a:cubicBezTo>
                  <a:cubicBezTo>
                    <a:pt x="13" y="0"/>
                    <a:pt x="0" y="13"/>
                    <a:pt x="0" y="28"/>
                  </a:cubicBezTo>
                  <a:cubicBezTo>
                    <a:pt x="0" y="42"/>
                    <a:pt x="0" y="42"/>
                    <a:pt x="0" y="42"/>
                  </a:cubicBezTo>
                  <a:cubicBezTo>
                    <a:pt x="0" y="58"/>
                    <a:pt x="13" y="71"/>
                    <a:pt x="29" y="71"/>
                  </a:cubicBezTo>
                  <a:cubicBezTo>
                    <a:pt x="320" y="71"/>
                    <a:pt x="320" y="71"/>
                    <a:pt x="320" y="71"/>
                  </a:cubicBezTo>
                  <a:cubicBezTo>
                    <a:pt x="336" y="71"/>
                    <a:pt x="349" y="58"/>
                    <a:pt x="349" y="42"/>
                  </a:cubicBezTo>
                  <a:cubicBezTo>
                    <a:pt x="349" y="28"/>
                    <a:pt x="349" y="28"/>
                    <a:pt x="349" y="28"/>
                  </a:cubicBezTo>
                  <a:cubicBezTo>
                    <a:pt x="349" y="13"/>
                    <a:pt x="336" y="0"/>
                    <a:pt x="320" y="0"/>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sp>
          <p:nvSpPr>
            <p:cNvPr id="48" name="Freeform 7"/>
            <p:cNvSpPr/>
            <p:nvPr/>
          </p:nvSpPr>
          <p:spPr bwMode="auto">
            <a:xfrm>
              <a:off x="9074150" y="2853645"/>
              <a:ext cx="628650" cy="121523"/>
            </a:xfrm>
            <a:custGeom>
              <a:avLst/>
              <a:gdLst>
                <a:gd name="T0" fmla="*/ 320 w 349"/>
                <a:gd name="T1" fmla="*/ 0 h 71"/>
                <a:gd name="T2" fmla="*/ 29 w 349"/>
                <a:gd name="T3" fmla="*/ 0 h 71"/>
                <a:gd name="T4" fmla="*/ 0 w 349"/>
                <a:gd name="T5" fmla="*/ 29 h 71"/>
                <a:gd name="T6" fmla="*/ 0 w 349"/>
                <a:gd name="T7" fmla="*/ 42 h 71"/>
                <a:gd name="T8" fmla="*/ 29 w 349"/>
                <a:gd name="T9" fmla="*/ 71 h 71"/>
                <a:gd name="T10" fmla="*/ 320 w 349"/>
                <a:gd name="T11" fmla="*/ 71 h 71"/>
                <a:gd name="T12" fmla="*/ 349 w 349"/>
                <a:gd name="T13" fmla="*/ 42 h 71"/>
                <a:gd name="T14" fmla="*/ 349 w 349"/>
                <a:gd name="T15" fmla="*/ 29 h 71"/>
                <a:gd name="T16" fmla="*/ 320 w 349"/>
                <a:gd name="T1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71">
                  <a:moveTo>
                    <a:pt x="320" y="0"/>
                  </a:moveTo>
                  <a:cubicBezTo>
                    <a:pt x="29" y="0"/>
                    <a:pt x="29" y="0"/>
                    <a:pt x="29" y="0"/>
                  </a:cubicBezTo>
                  <a:cubicBezTo>
                    <a:pt x="13" y="0"/>
                    <a:pt x="0" y="13"/>
                    <a:pt x="0" y="29"/>
                  </a:cubicBezTo>
                  <a:cubicBezTo>
                    <a:pt x="0" y="42"/>
                    <a:pt x="0" y="42"/>
                    <a:pt x="0" y="42"/>
                  </a:cubicBezTo>
                  <a:cubicBezTo>
                    <a:pt x="0" y="58"/>
                    <a:pt x="13" y="71"/>
                    <a:pt x="29" y="71"/>
                  </a:cubicBezTo>
                  <a:cubicBezTo>
                    <a:pt x="320" y="71"/>
                    <a:pt x="320" y="71"/>
                    <a:pt x="320" y="71"/>
                  </a:cubicBezTo>
                  <a:cubicBezTo>
                    <a:pt x="336" y="71"/>
                    <a:pt x="349" y="58"/>
                    <a:pt x="349" y="42"/>
                  </a:cubicBezTo>
                  <a:cubicBezTo>
                    <a:pt x="349" y="29"/>
                    <a:pt x="349" y="29"/>
                    <a:pt x="349" y="29"/>
                  </a:cubicBezTo>
                  <a:cubicBezTo>
                    <a:pt x="349" y="13"/>
                    <a:pt x="336" y="0"/>
                    <a:pt x="320" y="0"/>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sp>
          <p:nvSpPr>
            <p:cNvPr id="49" name="Freeform 8"/>
            <p:cNvSpPr/>
            <p:nvPr/>
          </p:nvSpPr>
          <p:spPr bwMode="auto">
            <a:xfrm>
              <a:off x="9104313" y="2992665"/>
              <a:ext cx="569913" cy="121523"/>
            </a:xfrm>
            <a:custGeom>
              <a:avLst/>
              <a:gdLst>
                <a:gd name="T0" fmla="*/ 287 w 316"/>
                <a:gd name="T1" fmla="*/ 0 h 71"/>
                <a:gd name="T2" fmla="*/ 29 w 316"/>
                <a:gd name="T3" fmla="*/ 0 h 71"/>
                <a:gd name="T4" fmla="*/ 0 w 316"/>
                <a:gd name="T5" fmla="*/ 29 h 71"/>
                <a:gd name="T6" fmla="*/ 0 w 316"/>
                <a:gd name="T7" fmla="*/ 42 h 71"/>
                <a:gd name="T8" fmla="*/ 29 w 316"/>
                <a:gd name="T9" fmla="*/ 71 h 71"/>
                <a:gd name="T10" fmla="*/ 287 w 316"/>
                <a:gd name="T11" fmla="*/ 71 h 71"/>
                <a:gd name="T12" fmla="*/ 316 w 316"/>
                <a:gd name="T13" fmla="*/ 42 h 71"/>
                <a:gd name="T14" fmla="*/ 316 w 316"/>
                <a:gd name="T15" fmla="*/ 29 h 71"/>
                <a:gd name="T16" fmla="*/ 287 w 316"/>
                <a:gd name="T1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71">
                  <a:moveTo>
                    <a:pt x="287" y="0"/>
                  </a:moveTo>
                  <a:cubicBezTo>
                    <a:pt x="29" y="0"/>
                    <a:pt x="29" y="0"/>
                    <a:pt x="29" y="0"/>
                  </a:cubicBezTo>
                  <a:cubicBezTo>
                    <a:pt x="13" y="0"/>
                    <a:pt x="0" y="13"/>
                    <a:pt x="0" y="29"/>
                  </a:cubicBezTo>
                  <a:cubicBezTo>
                    <a:pt x="0" y="42"/>
                    <a:pt x="0" y="42"/>
                    <a:pt x="0" y="42"/>
                  </a:cubicBezTo>
                  <a:cubicBezTo>
                    <a:pt x="0" y="58"/>
                    <a:pt x="13" y="71"/>
                    <a:pt x="29" y="71"/>
                  </a:cubicBezTo>
                  <a:cubicBezTo>
                    <a:pt x="287" y="71"/>
                    <a:pt x="287" y="71"/>
                    <a:pt x="287" y="71"/>
                  </a:cubicBezTo>
                  <a:cubicBezTo>
                    <a:pt x="303" y="71"/>
                    <a:pt x="316" y="58"/>
                    <a:pt x="316" y="42"/>
                  </a:cubicBezTo>
                  <a:cubicBezTo>
                    <a:pt x="316" y="29"/>
                    <a:pt x="316" y="29"/>
                    <a:pt x="316" y="29"/>
                  </a:cubicBezTo>
                  <a:cubicBezTo>
                    <a:pt x="316" y="13"/>
                    <a:pt x="303" y="0"/>
                    <a:pt x="287" y="0"/>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sp>
          <p:nvSpPr>
            <p:cNvPr id="50" name="Freeform 9"/>
            <p:cNvSpPr/>
            <p:nvPr/>
          </p:nvSpPr>
          <p:spPr bwMode="auto">
            <a:xfrm>
              <a:off x="9223375" y="3131686"/>
              <a:ext cx="331788" cy="121523"/>
            </a:xfrm>
            <a:custGeom>
              <a:avLst/>
              <a:gdLst>
                <a:gd name="T0" fmla="*/ 155 w 184"/>
                <a:gd name="T1" fmla="*/ 0 h 71"/>
                <a:gd name="T2" fmla="*/ 29 w 184"/>
                <a:gd name="T3" fmla="*/ 0 h 71"/>
                <a:gd name="T4" fmla="*/ 0 w 184"/>
                <a:gd name="T5" fmla="*/ 29 h 71"/>
                <a:gd name="T6" fmla="*/ 0 w 184"/>
                <a:gd name="T7" fmla="*/ 42 h 71"/>
                <a:gd name="T8" fmla="*/ 29 w 184"/>
                <a:gd name="T9" fmla="*/ 71 h 71"/>
                <a:gd name="T10" fmla="*/ 155 w 184"/>
                <a:gd name="T11" fmla="*/ 71 h 71"/>
                <a:gd name="T12" fmla="*/ 184 w 184"/>
                <a:gd name="T13" fmla="*/ 42 h 71"/>
                <a:gd name="T14" fmla="*/ 184 w 184"/>
                <a:gd name="T15" fmla="*/ 29 h 71"/>
                <a:gd name="T16" fmla="*/ 155 w 184"/>
                <a:gd name="T1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4" h="71">
                  <a:moveTo>
                    <a:pt x="155" y="0"/>
                  </a:moveTo>
                  <a:cubicBezTo>
                    <a:pt x="29" y="0"/>
                    <a:pt x="29" y="0"/>
                    <a:pt x="29" y="0"/>
                  </a:cubicBezTo>
                  <a:cubicBezTo>
                    <a:pt x="13" y="0"/>
                    <a:pt x="0" y="13"/>
                    <a:pt x="0" y="29"/>
                  </a:cubicBezTo>
                  <a:cubicBezTo>
                    <a:pt x="0" y="42"/>
                    <a:pt x="0" y="42"/>
                    <a:pt x="0" y="42"/>
                  </a:cubicBezTo>
                  <a:cubicBezTo>
                    <a:pt x="0" y="58"/>
                    <a:pt x="13" y="71"/>
                    <a:pt x="29" y="71"/>
                  </a:cubicBezTo>
                  <a:cubicBezTo>
                    <a:pt x="155" y="71"/>
                    <a:pt x="155" y="71"/>
                    <a:pt x="155" y="71"/>
                  </a:cubicBezTo>
                  <a:cubicBezTo>
                    <a:pt x="171" y="71"/>
                    <a:pt x="184" y="58"/>
                    <a:pt x="184" y="42"/>
                  </a:cubicBezTo>
                  <a:cubicBezTo>
                    <a:pt x="184" y="29"/>
                    <a:pt x="184" y="29"/>
                    <a:pt x="184" y="29"/>
                  </a:cubicBezTo>
                  <a:cubicBezTo>
                    <a:pt x="184" y="13"/>
                    <a:pt x="171" y="0"/>
                    <a:pt x="155" y="0"/>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sp>
          <p:nvSpPr>
            <p:cNvPr id="51" name="Freeform 10"/>
            <p:cNvSpPr>
              <a:spLocks noEditPoints="1"/>
            </p:cNvSpPr>
            <p:nvPr/>
          </p:nvSpPr>
          <p:spPr bwMode="auto">
            <a:xfrm>
              <a:off x="8575675" y="857250"/>
              <a:ext cx="1631950" cy="2503488"/>
            </a:xfrm>
            <a:custGeom>
              <a:avLst/>
              <a:gdLst>
                <a:gd name="T0" fmla="*/ 774 w 906"/>
                <a:gd name="T1" fmla="*/ 136 h 1391"/>
                <a:gd name="T2" fmla="*/ 482 w 906"/>
                <a:gd name="T3" fmla="*/ 1 h 1391"/>
                <a:gd name="T4" fmla="*/ 481 w 906"/>
                <a:gd name="T5" fmla="*/ 1 h 1391"/>
                <a:gd name="T6" fmla="*/ 425 w 906"/>
                <a:gd name="T7" fmla="*/ 1 h 1391"/>
                <a:gd name="T8" fmla="*/ 424 w 906"/>
                <a:gd name="T9" fmla="*/ 1 h 1391"/>
                <a:gd name="T10" fmla="*/ 132 w 906"/>
                <a:gd name="T11" fmla="*/ 136 h 1391"/>
                <a:gd name="T12" fmla="*/ 52 w 906"/>
                <a:gd name="T13" fmla="*/ 671 h 1391"/>
                <a:gd name="T14" fmla="*/ 221 w 906"/>
                <a:gd name="T15" fmla="*/ 915 h 1391"/>
                <a:gd name="T16" fmla="*/ 216 w 906"/>
                <a:gd name="T17" fmla="*/ 1060 h 1391"/>
                <a:gd name="T18" fmla="*/ 221 w 906"/>
                <a:gd name="T19" fmla="*/ 1105 h 1391"/>
                <a:gd name="T20" fmla="*/ 216 w 906"/>
                <a:gd name="T21" fmla="*/ 1149 h 1391"/>
                <a:gd name="T22" fmla="*/ 232 w 906"/>
                <a:gd name="T23" fmla="*/ 1212 h 1391"/>
                <a:gd name="T24" fmla="*/ 299 w 906"/>
                <a:gd name="T25" fmla="*/ 1313 h 1391"/>
                <a:gd name="T26" fmla="*/ 516 w 906"/>
                <a:gd name="T27" fmla="*/ 1391 h 1391"/>
                <a:gd name="T28" fmla="*/ 673 w 906"/>
                <a:gd name="T29" fmla="*/ 1225 h 1391"/>
                <a:gd name="T30" fmla="*/ 673 w 906"/>
                <a:gd name="T31" fmla="*/ 1203 h 1391"/>
                <a:gd name="T32" fmla="*/ 690 w 906"/>
                <a:gd name="T33" fmla="*/ 1136 h 1391"/>
                <a:gd name="T34" fmla="*/ 690 w 906"/>
                <a:gd name="T35" fmla="*/ 1074 h 1391"/>
                <a:gd name="T36" fmla="*/ 678 w 906"/>
                <a:gd name="T37" fmla="*/ 1015 h 1391"/>
                <a:gd name="T38" fmla="*/ 754 w 906"/>
                <a:gd name="T39" fmla="*/ 801 h 1391"/>
                <a:gd name="T40" fmla="*/ 903 w 906"/>
                <a:gd name="T41" fmla="*/ 457 h 1391"/>
                <a:gd name="T42" fmla="*/ 728 w 906"/>
                <a:gd name="T43" fmla="*/ 775 h 1391"/>
                <a:gd name="T44" fmla="*/ 639 w 906"/>
                <a:gd name="T45" fmla="*/ 1024 h 1391"/>
                <a:gd name="T46" fmla="*/ 653 w 906"/>
                <a:gd name="T47" fmla="*/ 1074 h 1391"/>
                <a:gd name="T48" fmla="*/ 653 w 906"/>
                <a:gd name="T49" fmla="*/ 1136 h 1391"/>
                <a:gd name="T50" fmla="*/ 633 w 906"/>
                <a:gd name="T51" fmla="*/ 1192 h 1391"/>
                <a:gd name="T52" fmla="*/ 636 w 906"/>
                <a:gd name="T53" fmla="*/ 1225 h 1391"/>
                <a:gd name="T54" fmla="*/ 570 w 906"/>
                <a:gd name="T55" fmla="*/ 1280 h 1391"/>
                <a:gd name="T56" fmla="*/ 571 w 906"/>
                <a:gd name="T57" fmla="*/ 1299 h 1391"/>
                <a:gd name="T58" fmla="*/ 390 w 906"/>
                <a:gd name="T59" fmla="*/ 1354 h 1391"/>
                <a:gd name="T60" fmla="*/ 335 w 906"/>
                <a:gd name="T61" fmla="*/ 1286 h 1391"/>
                <a:gd name="T62" fmla="*/ 324 w 906"/>
                <a:gd name="T63" fmla="*/ 1280 h 1391"/>
                <a:gd name="T64" fmla="*/ 269 w 906"/>
                <a:gd name="T65" fmla="*/ 1212 h 1391"/>
                <a:gd name="T66" fmla="*/ 253 w 906"/>
                <a:gd name="T67" fmla="*/ 1149 h 1391"/>
                <a:gd name="T68" fmla="*/ 263 w 906"/>
                <a:gd name="T69" fmla="*/ 1105 h 1391"/>
                <a:gd name="T70" fmla="*/ 253 w 906"/>
                <a:gd name="T71" fmla="*/ 1060 h 1391"/>
                <a:gd name="T72" fmla="*/ 258 w 906"/>
                <a:gd name="T73" fmla="*/ 913 h 1391"/>
                <a:gd name="T74" fmla="*/ 85 w 906"/>
                <a:gd name="T75" fmla="*/ 655 h 1391"/>
                <a:gd name="T76" fmla="*/ 158 w 906"/>
                <a:gd name="T77" fmla="*/ 161 h 1391"/>
                <a:gd name="T78" fmla="*/ 453 w 906"/>
                <a:gd name="T79" fmla="*/ 37 h 1391"/>
                <a:gd name="T80" fmla="*/ 747 w 906"/>
                <a:gd name="T81" fmla="*/ 161 h 1391"/>
                <a:gd name="T82" fmla="*/ 820 w 906"/>
                <a:gd name="T83" fmla="*/ 655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06" h="1391">
                  <a:moveTo>
                    <a:pt x="903" y="457"/>
                  </a:moveTo>
                  <a:cubicBezTo>
                    <a:pt x="903" y="335"/>
                    <a:pt x="857" y="221"/>
                    <a:pt x="774" y="136"/>
                  </a:cubicBezTo>
                  <a:cubicBezTo>
                    <a:pt x="735" y="96"/>
                    <a:pt x="690" y="64"/>
                    <a:pt x="640" y="41"/>
                  </a:cubicBezTo>
                  <a:cubicBezTo>
                    <a:pt x="590" y="18"/>
                    <a:pt x="537" y="5"/>
                    <a:pt x="482" y="1"/>
                  </a:cubicBezTo>
                  <a:cubicBezTo>
                    <a:pt x="481" y="1"/>
                    <a:pt x="481" y="1"/>
                    <a:pt x="481" y="1"/>
                  </a:cubicBezTo>
                  <a:cubicBezTo>
                    <a:pt x="481" y="1"/>
                    <a:pt x="481" y="1"/>
                    <a:pt x="481" y="1"/>
                  </a:cubicBezTo>
                  <a:cubicBezTo>
                    <a:pt x="479" y="1"/>
                    <a:pt x="461" y="0"/>
                    <a:pt x="453" y="0"/>
                  </a:cubicBezTo>
                  <a:cubicBezTo>
                    <a:pt x="444" y="0"/>
                    <a:pt x="427" y="1"/>
                    <a:pt x="425" y="1"/>
                  </a:cubicBezTo>
                  <a:cubicBezTo>
                    <a:pt x="424" y="1"/>
                    <a:pt x="424" y="1"/>
                    <a:pt x="424" y="1"/>
                  </a:cubicBezTo>
                  <a:cubicBezTo>
                    <a:pt x="424" y="1"/>
                    <a:pt x="424" y="1"/>
                    <a:pt x="424" y="1"/>
                  </a:cubicBezTo>
                  <a:cubicBezTo>
                    <a:pt x="368" y="5"/>
                    <a:pt x="315" y="18"/>
                    <a:pt x="265" y="41"/>
                  </a:cubicBezTo>
                  <a:cubicBezTo>
                    <a:pt x="215" y="64"/>
                    <a:pt x="171" y="96"/>
                    <a:pt x="132" y="136"/>
                  </a:cubicBezTo>
                  <a:cubicBezTo>
                    <a:pt x="49" y="221"/>
                    <a:pt x="3" y="335"/>
                    <a:pt x="2" y="457"/>
                  </a:cubicBezTo>
                  <a:cubicBezTo>
                    <a:pt x="1" y="477"/>
                    <a:pt x="0" y="567"/>
                    <a:pt x="52" y="671"/>
                  </a:cubicBezTo>
                  <a:cubicBezTo>
                    <a:pt x="80" y="729"/>
                    <a:pt x="120" y="769"/>
                    <a:pt x="152" y="801"/>
                  </a:cubicBezTo>
                  <a:cubicBezTo>
                    <a:pt x="193" y="842"/>
                    <a:pt x="218" y="867"/>
                    <a:pt x="221" y="915"/>
                  </a:cubicBezTo>
                  <a:cubicBezTo>
                    <a:pt x="221" y="927"/>
                    <a:pt x="224" y="981"/>
                    <a:pt x="228" y="1015"/>
                  </a:cubicBezTo>
                  <a:cubicBezTo>
                    <a:pt x="220" y="1029"/>
                    <a:pt x="216" y="1044"/>
                    <a:pt x="216" y="1060"/>
                  </a:cubicBezTo>
                  <a:cubicBezTo>
                    <a:pt x="216" y="1074"/>
                    <a:pt x="216" y="1074"/>
                    <a:pt x="216" y="1074"/>
                  </a:cubicBezTo>
                  <a:cubicBezTo>
                    <a:pt x="216" y="1084"/>
                    <a:pt x="218" y="1095"/>
                    <a:pt x="221" y="1105"/>
                  </a:cubicBezTo>
                  <a:cubicBezTo>
                    <a:pt x="218" y="1115"/>
                    <a:pt x="216" y="1125"/>
                    <a:pt x="216" y="1136"/>
                  </a:cubicBezTo>
                  <a:cubicBezTo>
                    <a:pt x="216" y="1149"/>
                    <a:pt x="216" y="1149"/>
                    <a:pt x="216" y="1149"/>
                  </a:cubicBezTo>
                  <a:cubicBezTo>
                    <a:pt x="216" y="1169"/>
                    <a:pt x="222" y="1187"/>
                    <a:pt x="233" y="1203"/>
                  </a:cubicBezTo>
                  <a:cubicBezTo>
                    <a:pt x="232" y="1206"/>
                    <a:pt x="232" y="1209"/>
                    <a:pt x="232" y="1212"/>
                  </a:cubicBezTo>
                  <a:cubicBezTo>
                    <a:pt x="232" y="1225"/>
                    <a:pt x="232" y="1225"/>
                    <a:pt x="232" y="1225"/>
                  </a:cubicBezTo>
                  <a:cubicBezTo>
                    <a:pt x="232" y="1267"/>
                    <a:pt x="261" y="1303"/>
                    <a:pt x="299" y="1313"/>
                  </a:cubicBezTo>
                  <a:cubicBezTo>
                    <a:pt x="306" y="1357"/>
                    <a:pt x="344" y="1391"/>
                    <a:pt x="390" y="1391"/>
                  </a:cubicBezTo>
                  <a:cubicBezTo>
                    <a:pt x="516" y="1391"/>
                    <a:pt x="516" y="1391"/>
                    <a:pt x="516" y="1391"/>
                  </a:cubicBezTo>
                  <a:cubicBezTo>
                    <a:pt x="562" y="1391"/>
                    <a:pt x="600" y="1357"/>
                    <a:pt x="606" y="1313"/>
                  </a:cubicBezTo>
                  <a:cubicBezTo>
                    <a:pt x="645" y="1303"/>
                    <a:pt x="673" y="1267"/>
                    <a:pt x="673" y="1225"/>
                  </a:cubicBezTo>
                  <a:cubicBezTo>
                    <a:pt x="673" y="1212"/>
                    <a:pt x="673" y="1212"/>
                    <a:pt x="673" y="1212"/>
                  </a:cubicBezTo>
                  <a:cubicBezTo>
                    <a:pt x="673" y="1209"/>
                    <a:pt x="673" y="1206"/>
                    <a:pt x="673" y="1203"/>
                  </a:cubicBezTo>
                  <a:cubicBezTo>
                    <a:pt x="684" y="1187"/>
                    <a:pt x="690" y="1169"/>
                    <a:pt x="690" y="1149"/>
                  </a:cubicBezTo>
                  <a:cubicBezTo>
                    <a:pt x="690" y="1136"/>
                    <a:pt x="690" y="1136"/>
                    <a:pt x="690" y="1136"/>
                  </a:cubicBezTo>
                  <a:cubicBezTo>
                    <a:pt x="690" y="1125"/>
                    <a:pt x="688" y="1115"/>
                    <a:pt x="684" y="1105"/>
                  </a:cubicBezTo>
                  <a:cubicBezTo>
                    <a:pt x="688" y="1095"/>
                    <a:pt x="690" y="1084"/>
                    <a:pt x="690" y="1074"/>
                  </a:cubicBezTo>
                  <a:cubicBezTo>
                    <a:pt x="690" y="1060"/>
                    <a:pt x="690" y="1060"/>
                    <a:pt x="690" y="1060"/>
                  </a:cubicBezTo>
                  <a:cubicBezTo>
                    <a:pt x="690" y="1044"/>
                    <a:pt x="686" y="1029"/>
                    <a:pt x="678" y="1015"/>
                  </a:cubicBezTo>
                  <a:cubicBezTo>
                    <a:pt x="681" y="981"/>
                    <a:pt x="684" y="927"/>
                    <a:pt x="685" y="915"/>
                  </a:cubicBezTo>
                  <a:cubicBezTo>
                    <a:pt x="687" y="867"/>
                    <a:pt x="712" y="842"/>
                    <a:pt x="754" y="801"/>
                  </a:cubicBezTo>
                  <a:cubicBezTo>
                    <a:pt x="786" y="769"/>
                    <a:pt x="826" y="729"/>
                    <a:pt x="853" y="671"/>
                  </a:cubicBezTo>
                  <a:cubicBezTo>
                    <a:pt x="906" y="567"/>
                    <a:pt x="904" y="477"/>
                    <a:pt x="903" y="457"/>
                  </a:cubicBezTo>
                  <a:close/>
                  <a:moveTo>
                    <a:pt x="820" y="655"/>
                  </a:moveTo>
                  <a:cubicBezTo>
                    <a:pt x="795" y="708"/>
                    <a:pt x="759" y="743"/>
                    <a:pt x="728" y="775"/>
                  </a:cubicBezTo>
                  <a:cubicBezTo>
                    <a:pt x="685" y="817"/>
                    <a:pt x="651" y="850"/>
                    <a:pt x="648" y="913"/>
                  </a:cubicBezTo>
                  <a:cubicBezTo>
                    <a:pt x="648" y="922"/>
                    <a:pt x="644" y="996"/>
                    <a:pt x="639" y="1024"/>
                  </a:cubicBezTo>
                  <a:cubicBezTo>
                    <a:pt x="648" y="1034"/>
                    <a:pt x="653" y="1047"/>
                    <a:pt x="653" y="1060"/>
                  </a:cubicBezTo>
                  <a:cubicBezTo>
                    <a:pt x="653" y="1074"/>
                    <a:pt x="653" y="1074"/>
                    <a:pt x="653" y="1074"/>
                  </a:cubicBezTo>
                  <a:cubicBezTo>
                    <a:pt x="653" y="1085"/>
                    <a:pt x="649" y="1096"/>
                    <a:pt x="643" y="1105"/>
                  </a:cubicBezTo>
                  <a:cubicBezTo>
                    <a:pt x="649" y="1114"/>
                    <a:pt x="653" y="1125"/>
                    <a:pt x="653" y="1136"/>
                  </a:cubicBezTo>
                  <a:cubicBezTo>
                    <a:pt x="653" y="1149"/>
                    <a:pt x="653" y="1149"/>
                    <a:pt x="653" y="1149"/>
                  </a:cubicBezTo>
                  <a:cubicBezTo>
                    <a:pt x="653" y="1167"/>
                    <a:pt x="645" y="1182"/>
                    <a:pt x="633" y="1192"/>
                  </a:cubicBezTo>
                  <a:cubicBezTo>
                    <a:pt x="635" y="1198"/>
                    <a:pt x="636" y="1205"/>
                    <a:pt x="636" y="1212"/>
                  </a:cubicBezTo>
                  <a:cubicBezTo>
                    <a:pt x="636" y="1225"/>
                    <a:pt x="636" y="1225"/>
                    <a:pt x="636" y="1225"/>
                  </a:cubicBezTo>
                  <a:cubicBezTo>
                    <a:pt x="636" y="1255"/>
                    <a:pt x="612" y="1280"/>
                    <a:pt x="582" y="1280"/>
                  </a:cubicBezTo>
                  <a:cubicBezTo>
                    <a:pt x="570" y="1280"/>
                    <a:pt x="570" y="1280"/>
                    <a:pt x="570" y="1280"/>
                  </a:cubicBezTo>
                  <a:cubicBezTo>
                    <a:pt x="570" y="1282"/>
                    <a:pt x="571" y="1284"/>
                    <a:pt x="571" y="1286"/>
                  </a:cubicBezTo>
                  <a:cubicBezTo>
                    <a:pt x="571" y="1299"/>
                    <a:pt x="571" y="1299"/>
                    <a:pt x="571" y="1299"/>
                  </a:cubicBezTo>
                  <a:cubicBezTo>
                    <a:pt x="571" y="1329"/>
                    <a:pt x="546" y="1354"/>
                    <a:pt x="516" y="1354"/>
                  </a:cubicBezTo>
                  <a:cubicBezTo>
                    <a:pt x="390" y="1354"/>
                    <a:pt x="390" y="1354"/>
                    <a:pt x="390" y="1354"/>
                  </a:cubicBezTo>
                  <a:cubicBezTo>
                    <a:pt x="360" y="1354"/>
                    <a:pt x="335" y="1329"/>
                    <a:pt x="335" y="1299"/>
                  </a:cubicBezTo>
                  <a:cubicBezTo>
                    <a:pt x="335" y="1286"/>
                    <a:pt x="335" y="1286"/>
                    <a:pt x="335" y="1286"/>
                  </a:cubicBezTo>
                  <a:cubicBezTo>
                    <a:pt x="335" y="1284"/>
                    <a:pt x="335" y="1282"/>
                    <a:pt x="335" y="1280"/>
                  </a:cubicBezTo>
                  <a:cubicBezTo>
                    <a:pt x="324" y="1280"/>
                    <a:pt x="324" y="1280"/>
                    <a:pt x="324" y="1280"/>
                  </a:cubicBezTo>
                  <a:cubicBezTo>
                    <a:pt x="294" y="1280"/>
                    <a:pt x="269" y="1255"/>
                    <a:pt x="269" y="1225"/>
                  </a:cubicBezTo>
                  <a:cubicBezTo>
                    <a:pt x="269" y="1212"/>
                    <a:pt x="269" y="1212"/>
                    <a:pt x="269" y="1212"/>
                  </a:cubicBezTo>
                  <a:cubicBezTo>
                    <a:pt x="269" y="1205"/>
                    <a:pt x="270" y="1198"/>
                    <a:pt x="273" y="1192"/>
                  </a:cubicBezTo>
                  <a:cubicBezTo>
                    <a:pt x="261" y="1182"/>
                    <a:pt x="253" y="1167"/>
                    <a:pt x="253" y="1149"/>
                  </a:cubicBezTo>
                  <a:cubicBezTo>
                    <a:pt x="253" y="1136"/>
                    <a:pt x="253" y="1136"/>
                    <a:pt x="253" y="1136"/>
                  </a:cubicBezTo>
                  <a:cubicBezTo>
                    <a:pt x="253" y="1125"/>
                    <a:pt x="256" y="1114"/>
                    <a:pt x="263" y="1105"/>
                  </a:cubicBezTo>
                  <a:cubicBezTo>
                    <a:pt x="256" y="1096"/>
                    <a:pt x="253" y="1085"/>
                    <a:pt x="253" y="1074"/>
                  </a:cubicBezTo>
                  <a:cubicBezTo>
                    <a:pt x="253" y="1060"/>
                    <a:pt x="253" y="1060"/>
                    <a:pt x="253" y="1060"/>
                  </a:cubicBezTo>
                  <a:cubicBezTo>
                    <a:pt x="253" y="1047"/>
                    <a:pt x="258" y="1034"/>
                    <a:pt x="266" y="1024"/>
                  </a:cubicBezTo>
                  <a:cubicBezTo>
                    <a:pt x="262" y="996"/>
                    <a:pt x="258" y="922"/>
                    <a:pt x="258" y="913"/>
                  </a:cubicBezTo>
                  <a:cubicBezTo>
                    <a:pt x="254" y="850"/>
                    <a:pt x="220" y="817"/>
                    <a:pt x="178" y="775"/>
                  </a:cubicBezTo>
                  <a:cubicBezTo>
                    <a:pt x="146" y="743"/>
                    <a:pt x="110" y="708"/>
                    <a:pt x="85" y="655"/>
                  </a:cubicBezTo>
                  <a:cubicBezTo>
                    <a:pt x="35" y="555"/>
                    <a:pt x="39" y="470"/>
                    <a:pt x="39" y="458"/>
                  </a:cubicBezTo>
                  <a:cubicBezTo>
                    <a:pt x="40" y="346"/>
                    <a:pt x="82" y="240"/>
                    <a:pt x="158" y="161"/>
                  </a:cubicBezTo>
                  <a:cubicBezTo>
                    <a:pt x="230" y="88"/>
                    <a:pt x="324" y="45"/>
                    <a:pt x="426" y="38"/>
                  </a:cubicBezTo>
                  <a:cubicBezTo>
                    <a:pt x="426" y="38"/>
                    <a:pt x="445" y="37"/>
                    <a:pt x="453" y="37"/>
                  </a:cubicBezTo>
                  <a:cubicBezTo>
                    <a:pt x="461" y="37"/>
                    <a:pt x="479" y="38"/>
                    <a:pt x="479" y="38"/>
                  </a:cubicBezTo>
                  <a:cubicBezTo>
                    <a:pt x="581" y="45"/>
                    <a:pt x="676" y="88"/>
                    <a:pt x="747" y="161"/>
                  </a:cubicBezTo>
                  <a:cubicBezTo>
                    <a:pt x="824" y="240"/>
                    <a:pt x="866" y="346"/>
                    <a:pt x="866" y="458"/>
                  </a:cubicBezTo>
                  <a:cubicBezTo>
                    <a:pt x="867" y="470"/>
                    <a:pt x="871" y="555"/>
                    <a:pt x="820" y="655"/>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sp>
          <p:nvSpPr>
            <p:cNvPr id="52" name="Freeform 11"/>
            <p:cNvSpPr>
              <a:spLocks noEditPoints="1"/>
            </p:cNvSpPr>
            <p:nvPr/>
          </p:nvSpPr>
          <p:spPr bwMode="auto">
            <a:xfrm>
              <a:off x="9163050" y="1166813"/>
              <a:ext cx="755650" cy="754063"/>
            </a:xfrm>
            <a:custGeom>
              <a:avLst/>
              <a:gdLst>
                <a:gd name="T0" fmla="*/ 392 w 420"/>
                <a:gd name="T1" fmla="*/ 182 h 419"/>
                <a:gd name="T2" fmla="*/ 384 w 420"/>
                <a:gd name="T3" fmla="*/ 150 h 419"/>
                <a:gd name="T4" fmla="*/ 371 w 420"/>
                <a:gd name="T5" fmla="*/ 120 h 419"/>
                <a:gd name="T6" fmla="*/ 352 w 420"/>
                <a:gd name="T7" fmla="*/ 93 h 419"/>
                <a:gd name="T8" fmla="*/ 329 w 420"/>
                <a:gd name="T9" fmla="*/ 69 h 419"/>
                <a:gd name="T10" fmla="*/ 302 w 420"/>
                <a:gd name="T11" fmla="*/ 50 h 419"/>
                <a:gd name="T12" fmla="*/ 272 w 420"/>
                <a:gd name="T13" fmla="*/ 36 h 419"/>
                <a:gd name="T14" fmla="*/ 240 w 420"/>
                <a:gd name="T15" fmla="*/ 28 h 419"/>
                <a:gd name="T16" fmla="*/ 207 w 420"/>
                <a:gd name="T17" fmla="*/ 26 h 419"/>
                <a:gd name="T18" fmla="*/ 175 w 420"/>
                <a:gd name="T19" fmla="*/ 29 h 419"/>
                <a:gd name="T20" fmla="*/ 143 w 420"/>
                <a:gd name="T21" fmla="*/ 38 h 419"/>
                <a:gd name="T22" fmla="*/ 103 w 420"/>
                <a:gd name="T23" fmla="*/ 29 h 419"/>
                <a:gd name="T24" fmla="*/ 73 w 420"/>
                <a:gd name="T25" fmla="*/ 51 h 419"/>
                <a:gd name="T26" fmla="*/ 47 w 420"/>
                <a:gd name="T27" fmla="*/ 78 h 419"/>
                <a:gd name="T28" fmla="*/ 26 w 420"/>
                <a:gd name="T29" fmla="*/ 109 h 419"/>
                <a:gd name="T30" fmla="*/ 11 w 420"/>
                <a:gd name="T31" fmla="*/ 144 h 419"/>
                <a:gd name="T32" fmla="*/ 3 w 420"/>
                <a:gd name="T33" fmla="*/ 180 h 419"/>
                <a:gd name="T34" fmla="*/ 1 w 420"/>
                <a:gd name="T35" fmla="*/ 218 h 419"/>
                <a:gd name="T36" fmla="*/ 5 w 420"/>
                <a:gd name="T37" fmla="*/ 255 h 419"/>
                <a:gd name="T38" fmla="*/ 17 w 420"/>
                <a:gd name="T39" fmla="*/ 291 h 419"/>
                <a:gd name="T40" fmla="*/ 34 w 420"/>
                <a:gd name="T41" fmla="*/ 324 h 419"/>
                <a:gd name="T42" fmla="*/ 58 w 420"/>
                <a:gd name="T43" fmla="*/ 353 h 419"/>
                <a:gd name="T44" fmla="*/ 86 w 420"/>
                <a:gd name="T45" fmla="*/ 378 h 419"/>
                <a:gd name="T46" fmla="*/ 118 w 420"/>
                <a:gd name="T47" fmla="*/ 398 h 419"/>
                <a:gd name="T48" fmla="*/ 153 w 420"/>
                <a:gd name="T49" fmla="*/ 411 h 419"/>
                <a:gd name="T50" fmla="*/ 190 w 420"/>
                <a:gd name="T51" fmla="*/ 418 h 419"/>
                <a:gd name="T52" fmla="*/ 228 w 420"/>
                <a:gd name="T53" fmla="*/ 419 h 419"/>
                <a:gd name="T54" fmla="*/ 265 w 420"/>
                <a:gd name="T55" fmla="*/ 412 h 419"/>
                <a:gd name="T56" fmla="*/ 294 w 420"/>
                <a:gd name="T57" fmla="*/ 402 h 419"/>
                <a:gd name="T58" fmla="*/ 319 w 420"/>
                <a:gd name="T59" fmla="*/ 389 h 419"/>
                <a:gd name="T60" fmla="*/ 349 w 420"/>
                <a:gd name="T61" fmla="*/ 366 h 419"/>
                <a:gd name="T62" fmla="*/ 375 w 420"/>
                <a:gd name="T63" fmla="*/ 339 h 419"/>
                <a:gd name="T64" fmla="*/ 396 w 420"/>
                <a:gd name="T65" fmla="*/ 307 h 419"/>
                <a:gd name="T66" fmla="*/ 410 w 420"/>
                <a:gd name="T67" fmla="*/ 273 h 419"/>
                <a:gd name="T68" fmla="*/ 418 w 420"/>
                <a:gd name="T69" fmla="*/ 236 h 419"/>
                <a:gd name="T70" fmla="*/ 363 w 420"/>
                <a:gd name="T71" fmla="*/ 140 h 419"/>
                <a:gd name="T72" fmla="*/ 363 w 420"/>
                <a:gd name="T73" fmla="*/ 140 h 419"/>
                <a:gd name="T74" fmla="*/ 216 w 420"/>
                <a:gd name="T75" fmla="*/ 178 h 419"/>
                <a:gd name="T76" fmla="*/ 204 w 420"/>
                <a:gd name="T77" fmla="*/ 195 h 419"/>
                <a:gd name="T78" fmla="*/ 211 w 420"/>
                <a:gd name="T79" fmla="*/ 178 h 419"/>
                <a:gd name="T80" fmla="*/ 141 w 420"/>
                <a:gd name="T81" fmla="*/ 57 h 419"/>
                <a:gd name="T82" fmla="*/ 141 w 420"/>
                <a:gd name="T83" fmla="*/ 57 h 419"/>
                <a:gd name="T84" fmla="*/ 44 w 420"/>
                <a:gd name="T85" fmla="*/ 189 h 419"/>
                <a:gd name="T86" fmla="*/ 180 w 420"/>
                <a:gd name="T87" fmla="*/ 220 h 419"/>
                <a:gd name="T88" fmla="*/ 182 w 420"/>
                <a:gd name="T89" fmla="*/ 225 h 419"/>
                <a:gd name="T90" fmla="*/ 189 w 420"/>
                <a:gd name="T91" fmla="*/ 376 h 419"/>
                <a:gd name="T92" fmla="*/ 189 w 420"/>
                <a:gd name="T93" fmla="*/ 376 h 419"/>
                <a:gd name="T94" fmla="*/ 275 w 420"/>
                <a:gd name="T95" fmla="*/ 364 h 419"/>
                <a:gd name="T96" fmla="*/ 235 w 420"/>
                <a:gd name="T97" fmla="*/ 230 h 419"/>
                <a:gd name="T98" fmla="*/ 237 w 420"/>
                <a:gd name="T99" fmla="*/ 227 h 419"/>
                <a:gd name="T100" fmla="*/ 377 w 420"/>
                <a:gd name="T101" fmla="*/ 226 h 419"/>
                <a:gd name="T102" fmla="*/ 377 w 420"/>
                <a:gd name="T103" fmla="*/ 226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0" h="419">
                  <a:moveTo>
                    <a:pt x="394" y="203"/>
                  </a:moveTo>
                  <a:cubicBezTo>
                    <a:pt x="420" y="198"/>
                    <a:pt x="420" y="198"/>
                    <a:pt x="420" y="198"/>
                  </a:cubicBezTo>
                  <a:cubicBezTo>
                    <a:pt x="419" y="193"/>
                    <a:pt x="419" y="187"/>
                    <a:pt x="418" y="182"/>
                  </a:cubicBezTo>
                  <a:cubicBezTo>
                    <a:pt x="392" y="182"/>
                    <a:pt x="392" y="182"/>
                    <a:pt x="392" y="182"/>
                  </a:cubicBezTo>
                  <a:cubicBezTo>
                    <a:pt x="392" y="178"/>
                    <a:pt x="391" y="174"/>
                    <a:pt x="390" y="170"/>
                  </a:cubicBezTo>
                  <a:cubicBezTo>
                    <a:pt x="414" y="161"/>
                    <a:pt x="414" y="161"/>
                    <a:pt x="414" y="161"/>
                  </a:cubicBezTo>
                  <a:cubicBezTo>
                    <a:pt x="413" y="156"/>
                    <a:pt x="412" y="150"/>
                    <a:pt x="410" y="145"/>
                  </a:cubicBezTo>
                  <a:cubicBezTo>
                    <a:pt x="384" y="150"/>
                    <a:pt x="384" y="150"/>
                    <a:pt x="384" y="150"/>
                  </a:cubicBezTo>
                  <a:cubicBezTo>
                    <a:pt x="383" y="146"/>
                    <a:pt x="381" y="142"/>
                    <a:pt x="380" y="139"/>
                  </a:cubicBezTo>
                  <a:cubicBezTo>
                    <a:pt x="402" y="125"/>
                    <a:pt x="402" y="125"/>
                    <a:pt x="402" y="125"/>
                  </a:cubicBezTo>
                  <a:cubicBezTo>
                    <a:pt x="400" y="120"/>
                    <a:pt x="398" y="115"/>
                    <a:pt x="395" y="111"/>
                  </a:cubicBezTo>
                  <a:cubicBezTo>
                    <a:pt x="371" y="120"/>
                    <a:pt x="371" y="120"/>
                    <a:pt x="371" y="120"/>
                  </a:cubicBezTo>
                  <a:cubicBezTo>
                    <a:pt x="369" y="116"/>
                    <a:pt x="367" y="113"/>
                    <a:pt x="365" y="109"/>
                  </a:cubicBezTo>
                  <a:cubicBezTo>
                    <a:pt x="384" y="92"/>
                    <a:pt x="384" y="92"/>
                    <a:pt x="384" y="92"/>
                  </a:cubicBezTo>
                  <a:cubicBezTo>
                    <a:pt x="381" y="88"/>
                    <a:pt x="378" y="83"/>
                    <a:pt x="374" y="79"/>
                  </a:cubicBezTo>
                  <a:cubicBezTo>
                    <a:pt x="352" y="93"/>
                    <a:pt x="352" y="93"/>
                    <a:pt x="352" y="93"/>
                  </a:cubicBezTo>
                  <a:cubicBezTo>
                    <a:pt x="350" y="89"/>
                    <a:pt x="347" y="86"/>
                    <a:pt x="344" y="83"/>
                  </a:cubicBezTo>
                  <a:cubicBezTo>
                    <a:pt x="360" y="63"/>
                    <a:pt x="360" y="63"/>
                    <a:pt x="360" y="63"/>
                  </a:cubicBezTo>
                  <a:cubicBezTo>
                    <a:pt x="357" y="59"/>
                    <a:pt x="353" y="55"/>
                    <a:pt x="349" y="52"/>
                  </a:cubicBezTo>
                  <a:cubicBezTo>
                    <a:pt x="329" y="69"/>
                    <a:pt x="329" y="69"/>
                    <a:pt x="329" y="69"/>
                  </a:cubicBezTo>
                  <a:cubicBezTo>
                    <a:pt x="326" y="66"/>
                    <a:pt x="323" y="64"/>
                    <a:pt x="320" y="62"/>
                  </a:cubicBezTo>
                  <a:cubicBezTo>
                    <a:pt x="332" y="39"/>
                    <a:pt x="332" y="39"/>
                    <a:pt x="332" y="39"/>
                  </a:cubicBezTo>
                  <a:cubicBezTo>
                    <a:pt x="327" y="36"/>
                    <a:pt x="323" y="33"/>
                    <a:pt x="318" y="30"/>
                  </a:cubicBezTo>
                  <a:cubicBezTo>
                    <a:pt x="302" y="50"/>
                    <a:pt x="302" y="50"/>
                    <a:pt x="302" y="50"/>
                  </a:cubicBezTo>
                  <a:cubicBezTo>
                    <a:pt x="299" y="48"/>
                    <a:pt x="295" y="46"/>
                    <a:pt x="291" y="44"/>
                  </a:cubicBezTo>
                  <a:cubicBezTo>
                    <a:pt x="299" y="20"/>
                    <a:pt x="299" y="20"/>
                    <a:pt x="299" y="20"/>
                  </a:cubicBezTo>
                  <a:cubicBezTo>
                    <a:pt x="294" y="17"/>
                    <a:pt x="289" y="15"/>
                    <a:pt x="284" y="13"/>
                  </a:cubicBezTo>
                  <a:cubicBezTo>
                    <a:pt x="272" y="36"/>
                    <a:pt x="272" y="36"/>
                    <a:pt x="272" y="36"/>
                  </a:cubicBezTo>
                  <a:cubicBezTo>
                    <a:pt x="268" y="35"/>
                    <a:pt x="265" y="34"/>
                    <a:pt x="261" y="33"/>
                  </a:cubicBezTo>
                  <a:cubicBezTo>
                    <a:pt x="264" y="7"/>
                    <a:pt x="264" y="7"/>
                    <a:pt x="264" y="7"/>
                  </a:cubicBezTo>
                  <a:cubicBezTo>
                    <a:pt x="259" y="5"/>
                    <a:pt x="254" y="4"/>
                    <a:pt x="248" y="3"/>
                  </a:cubicBezTo>
                  <a:cubicBezTo>
                    <a:pt x="240" y="28"/>
                    <a:pt x="240" y="28"/>
                    <a:pt x="240" y="28"/>
                  </a:cubicBezTo>
                  <a:cubicBezTo>
                    <a:pt x="236" y="27"/>
                    <a:pt x="232" y="27"/>
                    <a:pt x="228" y="26"/>
                  </a:cubicBezTo>
                  <a:cubicBezTo>
                    <a:pt x="227" y="0"/>
                    <a:pt x="227" y="0"/>
                    <a:pt x="227" y="0"/>
                  </a:cubicBezTo>
                  <a:cubicBezTo>
                    <a:pt x="222" y="0"/>
                    <a:pt x="216" y="0"/>
                    <a:pt x="211" y="0"/>
                  </a:cubicBezTo>
                  <a:cubicBezTo>
                    <a:pt x="207" y="26"/>
                    <a:pt x="207" y="26"/>
                    <a:pt x="207" y="26"/>
                  </a:cubicBezTo>
                  <a:cubicBezTo>
                    <a:pt x="203" y="26"/>
                    <a:pt x="199" y="26"/>
                    <a:pt x="195" y="26"/>
                  </a:cubicBezTo>
                  <a:cubicBezTo>
                    <a:pt x="190" y="1"/>
                    <a:pt x="190" y="1"/>
                    <a:pt x="190" y="1"/>
                  </a:cubicBezTo>
                  <a:cubicBezTo>
                    <a:pt x="184" y="1"/>
                    <a:pt x="179" y="2"/>
                    <a:pt x="173" y="3"/>
                  </a:cubicBezTo>
                  <a:cubicBezTo>
                    <a:pt x="175" y="29"/>
                    <a:pt x="175" y="29"/>
                    <a:pt x="175" y="29"/>
                  </a:cubicBezTo>
                  <a:cubicBezTo>
                    <a:pt x="171" y="30"/>
                    <a:pt x="167" y="31"/>
                    <a:pt x="163" y="32"/>
                  </a:cubicBezTo>
                  <a:cubicBezTo>
                    <a:pt x="153" y="8"/>
                    <a:pt x="153" y="8"/>
                    <a:pt x="153" y="8"/>
                  </a:cubicBezTo>
                  <a:cubicBezTo>
                    <a:pt x="148" y="9"/>
                    <a:pt x="142" y="11"/>
                    <a:pt x="137" y="13"/>
                  </a:cubicBezTo>
                  <a:cubicBezTo>
                    <a:pt x="143" y="38"/>
                    <a:pt x="143" y="38"/>
                    <a:pt x="143" y="38"/>
                  </a:cubicBezTo>
                  <a:cubicBezTo>
                    <a:pt x="141" y="39"/>
                    <a:pt x="139" y="40"/>
                    <a:pt x="136" y="41"/>
                  </a:cubicBezTo>
                  <a:cubicBezTo>
                    <a:pt x="135" y="42"/>
                    <a:pt x="134" y="42"/>
                    <a:pt x="132" y="43"/>
                  </a:cubicBezTo>
                  <a:cubicBezTo>
                    <a:pt x="118" y="21"/>
                    <a:pt x="118" y="21"/>
                    <a:pt x="118" y="21"/>
                  </a:cubicBezTo>
                  <a:cubicBezTo>
                    <a:pt x="113" y="24"/>
                    <a:pt x="108" y="26"/>
                    <a:pt x="103" y="29"/>
                  </a:cubicBezTo>
                  <a:cubicBezTo>
                    <a:pt x="114" y="53"/>
                    <a:pt x="114" y="53"/>
                    <a:pt x="114" y="53"/>
                  </a:cubicBezTo>
                  <a:cubicBezTo>
                    <a:pt x="110" y="55"/>
                    <a:pt x="107" y="57"/>
                    <a:pt x="104" y="60"/>
                  </a:cubicBezTo>
                  <a:cubicBezTo>
                    <a:pt x="86" y="41"/>
                    <a:pt x="86" y="41"/>
                    <a:pt x="86" y="41"/>
                  </a:cubicBezTo>
                  <a:cubicBezTo>
                    <a:pt x="81" y="44"/>
                    <a:pt x="77" y="47"/>
                    <a:pt x="73" y="51"/>
                  </a:cubicBezTo>
                  <a:cubicBezTo>
                    <a:pt x="87" y="73"/>
                    <a:pt x="87" y="73"/>
                    <a:pt x="87" y="73"/>
                  </a:cubicBezTo>
                  <a:cubicBezTo>
                    <a:pt x="84" y="75"/>
                    <a:pt x="81" y="78"/>
                    <a:pt x="79" y="81"/>
                  </a:cubicBezTo>
                  <a:cubicBezTo>
                    <a:pt x="58" y="66"/>
                    <a:pt x="58" y="66"/>
                    <a:pt x="58" y="66"/>
                  </a:cubicBezTo>
                  <a:cubicBezTo>
                    <a:pt x="54" y="70"/>
                    <a:pt x="50" y="74"/>
                    <a:pt x="47" y="78"/>
                  </a:cubicBezTo>
                  <a:cubicBezTo>
                    <a:pt x="65" y="97"/>
                    <a:pt x="65" y="97"/>
                    <a:pt x="65" y="97"/>
                  </a:cubicBezTo>
                  <a:cubicBezTo>
                    <a:pt x="62" y="100"/>
                    <a:pt x="60" y="103"/>
                    <a:pt x="58" y="106"/>
                  </a:cubicBezTo>
                  <a:cubicBezTo>
                    <a:pt x="34" y="95"/>
                    <a:pt x="34" y="95"/>
                    <a:pt x="34" y="95"/>
                  </a:cubicBezTo>
                  <a:cubicBezTo>
                    <a:pt x="31" y="100"/>
                    <a:pt x="29" y="104"/>
                    <a:pt x="26" y="109"/>
                  </a:cubicBezTo>
                  <a:cubicBezTo>
                    <a:pt x="47" y="124"/>
                    <a:pt x="47" y="124"/>
                    <a:pt x="47" y="124"/>
                  </a:cubicBezTo>
                  <a:cubicBezTo>
                    <a:pt x="45" y="128"/>
                    <a:pt x="44" y="132"/>
                    <a:pt x="42" y="135"/>
                  </a:cubicBezTo>
                  <a:cubicBezTo>
                    <a:pt x="17" y="128"/>
                    <a:pt x="17" y="128"/>
                    <a:pt x="17" y="128"/>
                  </a:cubicBezTo>
                  <a:cubicBezTo>
                    <a:pt x="15" y="133"/>
                    <a:pt x="13" y="138"/>
                    <a:pt x="11" y="144"/>
                  </a:cubicBezTo>
                  <a:cubicBezTo>
                    <a:pt x="35" y="155"/>
                    <a:pt x="35" y="155"/>
                    <a:pt x="35" y="155"/>
                  </a:cubicBezTo>
                  <a:cubicBezTo>
                    <a:pt x="33" y="159"/>
                    <a:pt x="32" y="162"/>
                    <a:pt x="31" y="166"/>
                  </a:cubicBezTo>
                  <a:cubicBezTo>
                    <a:pt x="5" y="164"/>
                    <a:pt x="5" y="164"/>
                    <a:pt x="5" y="164"/>
                  </a:cubicBezTo>
                  <a:cubicBezTo>
                    <a:pt x="4" y="169"/>
                    <a:pt x="3" y="175"/>
                    <a:pt x="3" y="180"/>
                  </a:cubicBezTo>
                  <a:cubicBezTo>
                    <a:pt x="28" y="187"/>
                    <a:pt x="28" y="187"/>
                    <a:pt x="28" y="187"/>
                  </a:cubicBezTo>
                  <a:cubicBezTo>
                    <a:pt x="27" y="191"/>
                    <a:pt x="27" y="195"/>
                    <a:pt x="26" y="199"/>
                  </a:cubicBezTo>
                  <a:cubicBezTo>
                    <a:pt x="1" y="201"/>
                    <a:pt x="1" y="201"/>
                    <a:pt x="1" y="201"/>
                  </a:cubicBezTo>
                  <a:cubicBezTo>
                    <a:pt x="0" y="207"/>
                    <a:pt x="0" y="212"/>
                    <a:pt x="1" y="218"/>
                  </a:cubicBezTo>
                  <a:cubicBezTo>
                    <a:pt x="26" y="220"/>
                    <a:pt x="26" y="220"/>
                    <a:pt x="26" y="220"/>
                  </a:cubicBezTo>
                  <a:cubicBezTo>
                    <a:pt x="27" y="224"/>
                    <a:pt x="27" y="228"/>
                    <a:pt x="28" y="232"/>
                  </a:cubicBezTo>
                  <a:cubicBezTo>
                    <a:pt x="2" y="239"/>
                    <a:pt x="2" y="239"/>
                    <a:pt x="2" y="239"/>
                  </a:cubicBezTo>
                  <a:cubicBezTo>
                    <a:pt x="3" y="244"/>
                    <a:pt x="4" y="249"/>
                    <a:pt x="5" y="255"/>
                  </a:cubicBezTo>
                  <a:cubicBezTo>
                    <a:pt x="31" y="252"/>
                    <a:pt x="31" y="252"/>
                    <a:pt x="31" y="252"/>
                  </a:cubicBezTo>
                  <a:cubicBezTo>
                    <a:pt x="32" y="256"/>
                    <a:pt x="33" y="260"/>
                    <a:pt x="34" y="264"/>
                  </a:cubicBezTo>
                  <a:cubicBezTo>
                    <a:pt x="11" y="275"/>
                    <a:pt x="11" y="275"/>
                    <a:pt x="11" y="275"/>
                  </a:cubicBezTo>
                  <a:cubicBezTo>
                    <a:pt x="13" y="280"/>
                    <a:pt x="15" y="286"/>
                    <a:pt x="17" y="291"/>
                  </a:cubicBezTo>
                  <a:cubicBezTo>
                    <a:pt x="42" y="284"/>
                    <a:pt x="42" y="284"/>
                    <a:pt x="42" y="284"/>
                  </a:cubicBezTo>
                  <a:cubicBezTo>
                    <a:pt x="43" y="287"/>
                    <a:pt x="45" y="291"/>
                    <a:pt x="47" y="295"/>
                  </a:cubicBezTo>
                  <a:cubicBezTo>
                    <a:pt x="26" y="310"/>
                    <a:pt x="26" y="310"/>
                    <a:pt x="26" y="310"/>
                  </a:cubicBezTo>
                  <a:cubicBezTo>
                    <a:pt x="29" y="315"/>
                    <a:pt x="31" y="319"/>
                    <a:pt x="34" y="324"/>
                  </a:cubicBezTo>
                  <a:cubicBezTo>
                    <a:pt x="58" y="313"/>
                    <a:pt x="58" y="313"/>
                    <a:pt x="58" y="313"/>
                  </a:cubicBezTo>
                  <a:cubicBezTo>
                    <a:pt x="60" y="316"/>
                    <a:pt x="62" y="319"/>
                    <a:pt x="65" y="322"/>
                  </a:cubicBezTo>
                  <a:cubicBezTo>
                    <a:pt x="47" y="341"/>
                    <a:pt x="47" y="341"/>
                    <a:pt x="47" y="341"/>
                  </a:cubicBezTo>
                  <a:cubicBezTo>
                    <a:pt x="50" y="345"/>
                    <a:pt x="54" y="349"/>
                    <a:pt x="58" y="353"/>
                  </a:cubicBezTo>
                  <a:cubicBezTo>
                    <a:pt x="79" y="338"/>
                    <a:pt x="79" y="338"/>
                    <a:pt x="79" y="338"/>
                  </a:cubicBezTo>
                  <a:cubicBezTo>
                    <a:pt x="81" y="341"/>
                    <a:pt x="84" y="344"/>
                    <a:pt x="87" y="347"/>
                  </a:cubicBezTo>
                  <a:cubicBezTo>
                    <a:pt x="73" y="368"/>
                    <a:pt x="73" y="368"/>
                    <a:pt x="73" y="368"/>
                  </a:cubicBezTo>
                  <a:cubicBezTo>
                    <a:pt x="77" y="372"/>
                    <a:pt x="81" y="375"/>
                    <a:pt x="86" y="378"/>
                  </a:cubicBezTo>
                  <a:cubicBezTo>
                    <a:pt x="104" y="360"/>
                    <a:pt x="104" y="360"/>
                    <a:pt x="104" y="360"/>
                  </a:cubicBezTo>
                  <a:cubicBezTo>
                    <a:pt x="107" y="362"/>
                    <a:pt x="110" y="364"/>
                    <a:pt x="114" y="366"/>
                  </a:cubicBezTo>
                  <a:cubicBezTo>
                    <a:pt x="104" y="390"/>
                    <a:pt x="104" y="390"/>
                    <a:pt x="104" y="390"/>
                  </a:cubicBezTo>
                  <a:cubicBezTo>
                    <a:pt x="108" y="393"/>
                    <a:pt x="113" y="395"/>
                    <a:pt x="118" y="398"/>
                  </a:cubicBezTo>
                  <a:cubicBezTo>
                    <a:pt x="132" y="376"/>
                    <a:pt x="132" y="376"/>
                    <a:pt x="132" y="376"/>
                  </a:cubicBezTo>
                  <a:cubicBezTo>
                    <a:pt x="136" y="378"/>
                    <a:pt x="140" y="379"/>
                    <a:pt x="143" y="381"/>
                  </a:cubicBezTo>
                  <a:cubicBezTo>
                    <a:pt x="138" y="406"/>
                    <a:pt x="138" y="406"/>
                    <a:pt x="138" y="406"/>
                  </a:cubicBezTo>
                  <a:cubicBezTo>
                    <a:pt x="143" y="408"/>
                    <a:pt x="148" y="410"/>
                    <a:pt x="153" y="411"/>
                  </a:cubicBezTo>
                  <a:cubicBezTo>
                    <a:pt x="163" y="387"/>
                    <a:pt x="163" y="387"/>
                    <a:pt x="163" y="387"/>
                  </a:cubicBezTo>
                  <a:cubicBezTo>
                    <a:pt x="167" y="388"/>
                    <a:pt x="171" y="389"/>
                    <a:pt x="175" y="390"/>
                  </a:cubicBezTo>
                  <a:cubicBezTo>
                    <a:pt x="174" y="416"/>
                    <a:pt x="174" y="416"/>
                    <a:pt x="174" y="416"/>
                  </a:cubicBezTo>
                  <a:cubicBezTo>
                    <a:pt x="179" y="417"/>
                    <a:pt x="185" y="418"/>
                    <a:pt x="190" y="418"/>
                  </a:cubicBezTo>
                  <a:cubicBezTo>
                    <a:pt x="196" y="393"/>
                    <a:pt x="196" y="393"/>
                    <a:pt x="196" y="393"/>
                  </a:cubicBezTo>
                  <a:cubicBezTo>
                    <a:pt x="200" y="393"/>
                    <a:pt x="204" y="394"/>
                    <a:pt x="208" y="394"/>
                  </a:cubicBezTo>
                  <a:cubicBezTo>
                    <a:pt x="212" y="419"/>
                    <a:pt x="212" y="419"/>
                    <a:pt x="212" y="419"/>
                  </a:cubicBezTo>
                  <a:cubicBezTo>
                    <a:pt x="217" y="419"/>
                    <a:pt x="222" y="419"/>
                    <a:pt x="228" y="419"/>
                  </a:cubicBezTo>
                  <a:cubicBezTo>
                    <a:pt x="229" y="393"/>
                    <a:pt x="229" y="393"/>
                    <a:pt x="229" y="393"/>
                  </a:cubicBezTo>
                  <a:cubicBezTo>
                    <a:pt x="233" y="392"/>
                    <a:pt x="237" y="392"/>
                    <a:pt x="241" y="391"/>
                  </a:cubicBezTo>
                  <a:cubicBezTo>
                    <a:pt x="249" y="416"/>
                    <a:pt x="249" y="416"/>
                    <a:pt x="249" y="416"/>
                  </a:cubicBezTo>
                  <a:cubicBezTo>
                    <a:pt x="254" y="415"/>
                    <a:pt x="260" y="413"/>
                    <a:pt x="265" y="412"/>
                  </a:cubicBezTo>
                  <a:cubicBezTo>
                    <a:pt x="261" y="386"/>
                    <a:pt x="261" y="386"/>
                    <a:pt x="261" y="386"/>
                  </a:cubicBezTo>
                  <a:cubicBezTo>
                    <a:pt x="265" y="385"/>
                    <a:pt x="269" y="384"/>
                    <a:pt x="273" y="382"/>
                  </a:cubicBezTo>
                  <a:cubicBezTo>
                    <a:pt x="285" y="405"/>
                    <a:pt x="285" y="405"/>
                    <a:pt x="285" y="405"/>
                  </a:cubicBezTo>
                  <a:cubicBezTo>
                    <a:pt x="288" y="404"/>
                    <a:pt x="291" y="403"/>
                    <a:pt x="294" y="402"/>
                  </a:cubicBezTo>
                  <a:cubicBezTo>
                    <a:pt x="296" y="401"/>
                    <a:pt x="298" y="400"/>
                    <a:pt x="300" y="399"/>
                  </a:cubicBezTo>
                  <a:cubicBezTo>
                    <a:pt x="292" y="374"/>
                    <a:pt x="292" y="374"/>
                    <a:pt x="292" y="374"/>
                  </a:cubicBezTo>
                  <a:cubicBezTo>
                    <a:pt x="296" y="372"/>
                    <a:pt x="299" y="371"/>
                    <a:pt x="303" y="368"/>
                  </a:cubicBezTo>
                  <a:cubicBezTo>
                    <a:pt x="319" y="389"/>
                    <a:pt x="319" y="389"/>
                    <a:pt x="319" y="389"/>
                  </a:cubicBezTo>
                  <a:cubicBezTo>
                    <a:pt x="324" y="386"/>
                    <a:pt x="328" y="383"/>
                    <a:pt x="333" y="380"/>
                  </a:cubicBezTo>
                  <a:cubicBezTo>
                    <a:pt x="320" y="357"/>
                    <a:pt x="320" y="357"/>
                    <a:pt x="320" y="357"/>
                  </a:cubicBezTo>
                  <a:cubicBezTo>
                    <a:pt x="324" y="355"/>
                    <a:pt x="327" y="352"/>
                    <a:pt x="330" y="349"/>
                  </a:cubicBezTo>
                  <a:cubicBezTo>
                    <a:pt x="349" y="366"/>
                    <a:pt x="349" y="366"/>
                    <a:pt x="349" y="366"/>
                  </a:cubicBezTo>
                  <a:cubicBezTo>
                    <a:pt x="354" y="363"/>
                    <a:pt x="357" y="359"/>
                    <a:pt x="361" y="355"/>
                  </a:cubicBezTo>
                  <a:cubicBezTo>
                    <a:pt x="345" y="335"/>
                    <a:pt x="345" y="335"/>
                    <a:pt x="345" y="335"/>
                  </a:cubicBezTo>
                  <a:cubicBezTo>
                    <a:pt x="348" y="332"/>
                    <a:pt x="350" y="329"/>
                    <a:pt x="353" y="326"/>
                  </a:cubicBezTo>
                  <a:cubicBezTo>
                    <a:pt x="375" y="339"/>
                    <a:pt x="375" y="339"/>
                    <a:pt x="375" y="339"/>
                  </a:cubicBezTo>
                  <a:cubicBezTo>
                    <a:pt x="379" y="335"/>
                    <a:pt x="382" y="330"/>
                    <a:pt x="385" y="326"/>
                  </a:cubicBezTo>
                  <a:cubicBezTo>
                    <a:pt x="365" y="309"/>
                    <a:pt x="365" y="309"/>
                    <a:pt x="365" y="309"/>
                  </a:cubicBezTo>
                  <a:cubicBezTo>
                    <a:pt x="367" y="305"/>
                    <a:pt x="369" y="302"/>
                    <a:pt x="371" y="298"/>
                  </a:cubicBezTo>
                  <a:cubicBezTo>
                    <a:pt x="396" y="307"/>
                    <a:pt x="396" y="307"/>
                    <a:pt x="396" y="307"/>
                  </a:cubicBezTo>
                  <a:cubicBezTo>
                    <a:pt x="398" y="303"/>
                    <a:pt x="401" y="298"/>
                    <a:pt x="403" y="293"/>
                  </a:cubicBezTo>
                  <a:cubicBezTo>
                    <a:pt x="380" y="279"/>
                    <a:pt x="380" y="279"/>
                    <a:pt x="380" y="279"/>
                  </a:cubicBezTo>
                  <a:cubicBezTo>
                    <a:pt x="382" y="276"/>
                    <a:pt x="383" y="272"/>
                    <a:pt x="385" y="268"/>
                  </a:cubicBezTo>
                  <a:cubicBezTo>
                    <a:pt x="410" y="273"/>
                    <a:pt x="410" y="273"/>
                    <a:pt x="410" y="273"/>
                  </a:cubicBezTo>
                  <a:cubicBezTo>
                    <a:pt x="412" y="267"/>
                    <a:pt x="413" y="262"/>
                    <a:pt x="415" y="257"/>
                  </a:cubicBezTo>
                  <a:cubicBezTo>
                    <a:pt x="390" y="248"/>
                    <a:pt x="390" y="248"/>
                    <a:pt x="390" y="248"/>
                  </a:cubicBezTo>
                  <a:cubicBezTo>
                    <a:pt x="391" y="244"/>
                    <a:pt x="392" y="240"/>
                    <a:pt x="392" y="236"/>
                  </a:cubicBezTo>
                  <a:cubicBezTo>
                    <a:pt x="418" y="236"/>
                    <a:pt x="418" y="236"/>
                    <a:pt x="418" y="236"/>
                  </a:cubicBezTo>
                  <a:cubicBezTo>
                    <a:pt x="419" y="230"/>
                    <a:pt x="419" y="225"/>
                    <a:pt x="420" y="220"/>
                  </a:cubicBezTo>
                  <a:cubicBezTo>
                    <a:pt x="394" y="215"/>
                    <a:pt x="394" y="215"/>
                    <a:pt x="394" y="215"/>
                  </a:cubicBezTo>
                  <a:cubicBezTo>
                    <a:pt x="394" y="211"/>
                    <a:pt x="394" y="207"/>
                    <a:pt x="394" y="203"/>
                  </a:cubicBezTo>
                  <a:close/>
                  <a:moveTo>
                    <a:pt x="363" y="140"/>
                  </a:moveTo>
                  <a:cubicBezTo>
                    <a:pt x="238" y="195"/>
                    <a:pt x="238" y="195"/>
                    <a:pt x="238" y="195"/>
                  </a:cubicBezTo>
                  <a:cubicBezTo>
                    <a:pt x="237" y="191"/>
                    <a:pt x="234" y="188"/>
                    <a:pt x="231" y="185"/>
                  </a:cubicBezTo>
                  <a:cubicBezTo>
                    <a:pt x="312" y="76"/>
                    <a:pt x="312" y="76"/>
                    <a:pt x="312" y="76"/>
                  </a:cubicBezTo>
                  <a:cubicBezTo>
                    <a:pt x="333" y="92"/>
                    <a:pt x="351" y="114"/>
                    <a:pt x="363" y="140"/>
                  </a:cubicBezTo>
                  <a:close/>
                  <a:moveTo>
                    <a:pt x="231" y="43"/>
                  </a:moveTo>
                  <a:cubicBezTo>
                    <a:pt x="259" y="47"/>
                    <a:pt x="285" y="57"/>
                    <a:pt x="308" y="73"/>
                  </a:cubicBezTo>
                  <a:cubicBezTo>
                    <a:pt x="227" y="183"/>
                    <a:pt x="227" y="183"/>
                    <a:pt x="227" y="183"/>
                  </a:cubicBezTo>
                  <a:cubicBezTo>
                    <a:pt x="224" y="181"/>
                    <a:pt x="220" y="179"/>
                    <a:pt x="216" y="178"/>
                  </a:cubicBezTo>
                  <a:lnTo>
                    <a:pt x="231" y="43"/>
                  </a:lnTo>
                  <a:close/>
                  <a:moveTo>
                    <a:pt x="217" y="224"/>
                  </a:moveTo>
                  <a:cubicBezTo>
                    <a:pt x="209" y="228"/>
                    <a:pt x="199" y="224"/>
                    <a:pt x="196" y="216"/>
                  </a:cubicBezTo>
                  <a:cubicBezTo>
                    <a:pt x="192" y="208"/>
                    <a:pt x="196" y="199"/>
                    <a:pt x="204" y="195"/>
                  </a:cubicBezTo>
                  <a:cubicBezTo>
                    <a:pt x="212" y="192"/>
                    <a:pt x="221" y="195"/>
                    <a:pt x="225" y="203"/>
                  </a:cubicBezTo>
                  <a:cubicBezTo>
                    <a:pt x="228" y="211"/>
                    <a:pt x="225" y="221"/>
                    <a:pt x="217" y="224"/>
                  </a:cubicBezTo>
                  <a:close/>
                  <a:moveTo>
                    <a:pt x="227" y="43"/>
                  </a:moveTo>
                  <a:cubicBezTo>
                    <a:pt x="211" y="178"/>
                    <a:pt x="211" y="178"/>
                    <a:pt x="211" y="178"/>
                  </a:cubicBezTo>
                  <a:cubicBezTo>
                    <a:pt x="208" y="178"/>
                    <a:pt x="204" y="178"/>
                    <a:pt x="200" y="180"/>
                  </a:cubicBezTo>
                  <a:cubicBezTo>
                    <a:pt x="145" y="55"/>
                    <a:pt x="145" y="55"/>
                    <a:pt x="145" y="55"/>
                  </a:cubicBezTo>
                  <a:cubicBezTo>
                    <a:pt x="172" y="44"/>
                    <a:pt x="200" y="40"/>
                    <a:pt x="227" y="43"/>
                  </a:cubicBezTo>
                  <a:close/>
                  <a:moveTo>
                    <a:pt x="141" y="57"/>
                  </a:moveTo>
                  <a:cubicBezTo>
                    <a:pt x="195" y="181"/>
                    <a:pt x="195" y="181"/>
                    <a:pt x="195" y="181"/>
                  </a:cubicBezTo>
                  <a:cubicBezTo>
                    <a:pt x="192" y="183"/>
                    <a:pt x="189" y="186"/>
                    <a:pt x="186" y="189"/>
                  </a:cubicBezTo>
                  <a:cubicBezTo>
                    <a:pt x="76" y="108"/>
                    <a:pt x="76" y="108"/>
                    <a:pt x="76" y="108"/>
                  </a:cubicBezTo>
                  <a:cubicBezTo>
                    <a:pt x="93" y="87"/>
                    <a:pt x="114" y="69"/>
                    <a:pt x="141" y="57"/>
                  </a:cubicBezTo>
                  <a:close/>
                  <a:moveTo>
                    <a:pt x="74" y="112"/>
                  </a:moveTo>
                  <a:cubicBezTo>
                    <a:pt x="183" y="193"/>
                    <a:pt x="183" y="193"/>
                    <a:pt x="183" y="193"/>
                  </a:cubicBezTo>
                  <a:cubicBezTo>
                    <a:pt x="181" y="196"/>
                    <a:pt x="180" y="200"/>
                    <a:pt x="179" y="204"/>
                  </a:cubicBezTo>
                  <a:cubicBezTo>
                    <a:pt x="44" y="189"/>
                    <a:pt x="44" y="189"/>
                    <a:pt x="44" y="189"/>
                  </a:cubicBezTo>
                  <a:cubicBezTo>
                    <a:pt x="47" y="161"/>
                    <a:pt x="58" y="135"/>
                    <a:pt x="74" y="112"/>
                  </a:cubicBezTo>
                  <a:close/>
                  <a:moveTo>
                    <a:pt x="43" y="193"/>
                  </a:moveTo>
                  <a:cubicBezTo>
                    <a:pt x="178" y="208"/>
                    <a:pt x="178" y="208"/>
                    <a:pt x="178" y="208"/>
                  </a:cubicBezTo>
                  <a:cubicBezTo>
                    <a:pt x="178" y="212"/>
                    <a:pt x="179" y="216"/>
                    <a:pt x="180" y="220"/>
                  </a:cubicBezTo>
                  <a:cubicBezTo>
                    <a:pt x="56" y="275"/>
                    <a:pt x="56" y="275"/>
                    <a:pt x="56" y="275"/>
                  </a:cubicBezTo>
                  <a:cubicBezTo>
                    <a:pt x="44" y="248"/>
                    <a:pt x="41" y="220"/>
                    <a:pt x="43" y="193"/>
                  </a:cubicBezTo>
                  <a:close/>
                  <a:moveTo>
                    <a:pt x="57" y="279"/>
                  </a:moveTo>
                  <a:cubicBezTo>
                    <a:pt x="182" y="225"/>
                    <a:pt x="182" y="225"/>
                    <a:pt x="182" y="225"/>
                  </a:cubicBezTo>
                  <a:cubicBezTo>
                    <a:pt x="184" y="228"/>
                    <a:pt x="187" y="231"/>
                    <a:pt x="190" y="234"/>
                  </a:cubicBezTo>
                  <a:cubicBezTo>
                    <a:pt x="109" y="343"/>
                    <a:pt x="109" y="343"/>
                    <a:pt x="109" y="343"/>
                  </a:cubicBezTo>
                  <a:cubicBezTo>
                    <a:pt x="87" y="327"/>
                    <a:pt x="69" y="305"/>
                    <a:pt x="57" y="279"/>
                  </a:cubicBezTo>
                  <a:close/>
                  <a:moveTo>
                    <a:pt x="189" y="376"/>
                  </a:moveTo>
                  <a:cubicBezTo>
                    <a:pt x="162" y="373"/>
                    <a:pt x="135" y="362"/>
                    <a:pt x="113" y="346"/>
                  </a:cubicBezTo>
                  <a:cubicBezTo>
                    <a:pt x="193" y="237"/>
                    <a:pt x="193" y="237"/>
                    <a:pt x="193" y="237"/>
                  </a:cubicBezTo>
                  <a:cubicBezTo>
                    <a:pt x="197" y="239"/>
                    <a:pt x="200" y="240"/>
                    <a:pt x="204" y="241"/>
                  </a:cubicBezTo>
                  <a:lnTo>
                    <a:pt x="189" y="376"/>
                  </a:lnTo>
                  <a:close/>
                  <a:moveTo>
                    <a:pt x="194" y="377"/>
                  </a:moveTo>
                  <a:cubicBezTo>
                    <a:pt x="209" y="242"/>
                    <a:pt x="209" y="242"/>
                    <a:pt x="209" y="242"/>
                  </a:cubicBezTo>
                  <a:cubicBezTo>
                    <a:pt x="213" y="242"/>
                    <a:pt x="217" y="241"/>
                    <a:pt x="221" y="240"/>
                  </a:cubicBezTo>
                  <a:cubicBezTo>
                    <a:pt x="275" y="364"/>
                    <a:pt x="275" y="364"/>
                    <a:pt x="275" y="364"/>
                  </a:cubicBezTo>
                  <a:cubicBezTo>
                    <a:pt x="249" y="376"/>
                    <a:pt x="221" y="379"/>
                    <a:pt x="194" y="377"/>
                  </a:cubicBezTo>
                  <a:close/>
                  <a:moveTo>
                    <a:pt x="280" y="362"/>
                  </a:moveTo>
                  <a:cubicBezTo>
                    <a:pt x="225" y="238"/>
                    <a:pt x="225" y="238"/>
                    <a:pt x="225" y="238"/>
                  </a:cubicBezTo>
                  <a:cubicBezTo>
                    <a:pt x="229" y="236"/>
                    <a:pt x="232" y="233"/>
                    <a:pt x="235" y="230"/>
                  </a:cubicBezTo>
                  <a:cubicBezTo>
                    <a:pt x="344" y="311"/>
                    <a:pt x="344" y="311"/>
                    <a:pt x="344" y="311"/>
                  </a:cubicBezTo>
                  <a:cubicBezTo>
                    <a:pt x="328" y="333"/>
                    <a:pt x="306" y="350"/>
                    <a:pt x="280" y="362"/>
                  </a:cubicBezTo>
                  <a:close/>
                  <a:moveTo>
                    <a:pt x="347" y="307"/>
                  </a:moveTo>
                  <a:cubicBezTo>
                    <a:pt x="237" y="227"/>
                    <a:pt x="237" y="227"/>
                    <a:pt x="237" y="227"/>
                  </a:cubicBezTo>
                  <a:cubicBezTo>
                    <a:pt x="239" y="223"/>
                    <a:pt x="241" y="219"/>
                    <a:pt x="242" y="215"/>
                  </a:cubicBezTo>
                  <a:cubicBezTo>
                    <a:pt x="377" y="230"/>
                    <a:pt x="377" y="230"/>
                    <a:pt x="377" y="230"/>
                  </a:cubicBezTo>
                  <a:cubicBezTo>
                    <a:pt x="373" y="258"/>
                    <a:pt x="363" y="285"/>
                    <a:pt x="347" y="307"/>
                  </a:cubicBezTo>
                  <a:close/>
                  <a:moveTo>
                    <a:pt x="377" y="226"/>
                  </a:moveTo>
                  <a:cubicBezTo>
                    <a:pt x="242" y="211"/>
                    <a:pt x="242" y="211"/>
                    <a:pt x="242" y="211"/>
                  </a:cubicBezTo>
                  <a:cubicBezTo>
                    <a:pt x="242" y="207"/>
                    <a:pt x="242" y="203"/>
                    <a:pt x="240" y="199"/>
                  </a:cubicBezTo>
                  <a:cubicBezTo>
                    <a:pt x="365" y="144"/>
                    <a:pt x="365" y="144"/>
                    <a:pt x="365" y="144"/>
                  </a:cubicBezTo>
                  <a:cubicBezTo>
                    <a:pt x="376" y="171"/>
                    <a:pt x="380" y="199"/>
                    <a:pt x="377" y="226"/>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sp>
          <p:nvSpPr>
            <p:cNvPr id="53" name="Freeform 12"/>
            <p:cNvSpPr>
              <a:spLocks noEditPoints="1"/>
            </p:cNvSpPr>
            <p:nvPr/>
          </p:nvSpPr>
          <p:spPr bwMode="auto">
            <a:xfrm>
              <a:off x="8782050" y="1476375"/>
              <a:ext cx="358775" cy="358775"/>
            </a:xfrm>
            <a:custGeom>
              <a:avLst/>
              <a:gdLst>
                <a:gd name="T0" fmla="*/ 111 w 199"/>
                <a:gd name="T1" fmla="*/ 198 h 199"/>
                <a:gd name="T2" fmla="*/ 119 w 199"/>
                <a:gd name="T3" fmla="*/ 182 h 199"/>
                <a:gd name="T4" fmla="*/ 139 w 199"/>
                <a:gd name="T5" fmla="*/ 191 h 199"/>
                <a:gd name="T6" fmla="*/ 142 w 199"/>
                <a:gd name="T7" fmla="*/ 173 h 199"/>
                <a:gd name="T8" fmla="*/ 163 w 199"/>
                <a:gd name="T9" fmla="*/ 176 h 199"/>
                <a:gd name="T10" fmla="*/ 161 w 199"/>
                <a:gd name="T11" fmla="*/ 159 h 199"/>
                <a:gd name="T12" fmla="*/ 182 w 199"/>
                <a:gd name="T13" fmla="*/ 155 h 199"/>
                <a:gd name="T14" fmla="*/ 175 w 199"/>
                <a:gd name="T15" fmla="*/ 139 h 199"/>
                <a:gd name="T16" fmla="*/ 194 w 199"/>
                <a:gd name="T17" fmla="*/ 130 h 199"/>
                <a:gd name="T18" fmla="*/ 183 w 199"/>
                <a:gd name="T19" fmla="*/ 116 h 199"/>
                <a:gd name="T20" fmla="*/ 199 w 199"/>
                <a:gd name="T21" fmla="*/ 102 h 199"/>
                <a:gd name="T22" fmla="*/ 184 w 199"/>
                <a:gd name="T23" fmla="*/ 92 h 199"/>
                <a:gd name="T24" fmla="*/ 196 w 199"/>
                <a:gd name="T25" fmla="*/ 73 h 199"/>
                <a:gd name="T26" fmla="*/ 179 w 199"/>
                <a:gd name="T27" fmla="*/ 68 h 199"/>
                <a:gd name="T28" fmla="*/ 191 w 199"/>
                <a:gd name="T29" fmla="*/ 59 h 199"/>
                <a:gd name="T30" fmla="*/ 171 w 199"/>
                <a:gd name="T31" fmla="*/ 53 h 199"/>
                <a:gd name="T32" fmla="*/ 176 w 199"/>
                <a:gd name="T33" fmla="*/ 36 h 199"/>
                <a:gd name="T34" fmla="*/ 155 w 199"/>
                <a:gd name="T35" fmla="*/ 34 h 199"/>
                <a:gd name="T36" fmla="*/ 155 w 199"/>
                <a:gd name="T37" fmla="*/ 17 h 199"/>
                <a:gd name="T38" fmla="*/ 134 w 199"/>
                <a:gd name="T39" fmla="*/ 22 h 199"/>
                <a:gd name="T40" fmla="*/ 130 w 199"/>
                <a:gd name="T41" fmla="*/ 4 h 199"/>
                <a:gd name="T42" fmla="*/ 111 w 199"/>
                <a:gd name="T43" fmla="*/ 15 h 199"/>
                <a:gd name="T44" fmla="*/ 102 w 199"/>
                <a:gd name="T45" fmla="*/ 0 h 199"/>
                <a:gd name="T46" fmla="*/ 86 w 199"/>
                <a:gd name="T47" fmla="*/ 15 h 199"/>
                <a:gd name="T48" fmla="*/ 73 w 199"/>
                <a:gd name="T49" fmla="*/ 3 h 199"/>
                <a:gd name="T50" fmla="*/ 63 w 199"/>
                <a:gd name="T51" fmla="*/ 22 h 199"/>
                <a:gd name="T52" fmla="*/ 47 w 199"/>
                <a:gd name="T53" fmla="*/ 14 h 199"/>
                <a:gd name="T54" fmla="*/ 43 w 199"/>
                <a:gd name="T55" fmla="*/ 36 h 199"/>
                <a:gd name="T56" fmla="*/ 25 w 199"/>
                <a:gd name="T57" fmla="*/ 32 h 199"/>
                <a:gd name="T58" fmla="*/ 27 w 199"/>
                <a:gd name="T59" fmla="*/ 54 h 199"/>
                <a:gd name="T60" fmla="*/ 10 w 199"/>
                <a:gd name="T61" fmla="*/ 56 h 199"/>
                <a:gd name="T62" fmla="*/ 17 w 199"/>
                <a:gd name="T63" fmla="*/ 76 h 199"/>
                <a:gd name="T64" fmla="*/ 1 w 199"/>
                <a:gd name="T65" fmla="*/ 83 h 199"/>
                <a:gd name="T66" fmla="*/ 14 w 199"/>
                <a:gd name="T67" fmla="*/ 100 h 199"/>
                <a:gd name="T68" fmla="*/ 0 w 199"/>
                <a:gd name="T69" fmla="*/ 111 h 199"/>
                <a:gd name="T70" fmla="*/ 18 w 199"/>
                <a:gd name="T71" fmla="*/ 124 h 199"/>
                <a:gd name="T72" fmla="*/ 8 w 199"/>
                <a:gd name="T73" fmla="*/ 139 h 199"/>
                <a:gd name="T74" fmla="*/ 14 w 199"/>
                <a:gd name="T75" fmla="*/ 151 h 199"/>
                <a:gd name="T76" fmla="*/ 32 w 199"/>
                <a:gd name="T77" fmla="*/ 152 h 199"/>
                <a:gd name="T78" fmla="*/ 32 w 199"/>
                <a:gd name="T79" fmla="*/ 173 h 199"/>
                <a:gd name="T80" fmla="*/ 50 w 199"/>
                <a:gd name="T81" fmla="*/ 168 h 199"/>
                <a:gd name="T82" fmla="*/ 56 w 199"/>
                <a:gd name="T83" fmla="*/ 189 h 199"/>
                <a:gd name="T84" fmla="*/ 71 w 199"/>
                <a:gd name="T85" fmla="*/ 180 h 199"/>
                <a:gd name="T86" fmla="*/ 83 w 199"/>
                <a:gd name="T87" fmla="*/ 198 h 199"/>
                <a:gd name="T88" fmla="*/ 95 w 199"/>
                <a:gd name="T89" fmla="*/ 184 h 199"/>
                <a:gd name="T90" fmla="*/ 32 w 199"/>
                <a:gd name="T91" fmla="*/ 129 h 199"/>
                <a:gd name="T92" fmla="*/ 167 w 199"/>
                <a:gd name="T93" fmla="*/ 70 h 199"/>
                <a:gd name="T94" fmla="*/ 32 w 199"/>
                <a:gd name="T95" fmla="*/ 12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199">
                  <a:moveTo>
                    <a:pt x="97" y="199"/>
                  </a:moveTo>
                  <a:cubicBezTo>
                    <a:pt x="102" y="199"/>
                    <a:pt x="107" y="199"/>
                    <a:pt x="111" y="198"/>
                  </a:cubicBezTo>
                  <a:cubicBezTo>
                    <a:pt x="112" y="184"/>
                    <a:pt x="112" y="184"/>
                    <a:pt x="112" y="184"/>
                  </a:cubicBezTo>
                  <a:cubicBezTo>
                    <a:pt x="115" y="183"/>
                    <a:pt x="117" y="183"/>
                    <a:pt x="119" y="182"/>
                  </a:cubicBezTo>
                  <a:cubicBezTo>
                    <a:pt x="125" y="196"/>
                    <a:pt x="125" y="196"/>
                    <a:pt x="125" y="196"/>
                  </a:cubicBezTo>
                  <a:cubicBezTo>
                    <a:pt x="130" y="194"/>
                    <a:pt x="134" y="193"/>
                    <a:pt x="139" y="191"/>
                  </a:cubicBezTo>
                  <a:cubicBezTo>
                    <a:pt x="136" y="176"/>
                    <a:pt x="136" y="176"/>
                    <a:pt x="136" y="176"/>
                  </a:cubicBezTo>
                  <a:cubicBezTo>
                    <a:pt x="138" y="176"/>
                    <a:pt x="140" y="174"/>
                    <a:pt x="142" y="173"/>
                  </a:cubicBezTo>
                  <a:cubicBezTo>
                    <a:pt x="152" y="184"/>
                    <a:pt x="152" y="184"/>
                    <a:pt x="152" y="184"/>
                  </a:cubicBezTo>
                  <a:cubicBezTo>
                    <a:pt x="156" y="182"/>
                    <a:pt x="159" y="179"/>
                    <a:pt x="163" y="176"/>
                  </a:cubicBezTo>
                  <a:cubicBezTo>
                    <a:pt x="156" y="163"/>
                    <a:pt x="156" y="163"/>
                    <a:pt x="156" y="163"/>
                  </a:cubicBezTo>
                  <a:cubicBezTo>
                    <a:pt x="158" y="162"/>
                    <a:pt x="159" y="160"/>
                    <a:pt x="161" y="159"/>
                  </a:cubicBezTo>
                  <a:cubicBezTo>
                    <a:pt x="173" y="166"/>
                    <a:pt x="173" y="166"/>
                    <a:pt x="173" y="166"/>
                  </a:cubicBezTo>
                  <a:cubicBezTo>
                    <a:pt x="177" y="163"/>
                    <a:pt x="179" y="159"/>
                    <a:pt x="182" y="155"/>
                  </a:cubicBezTo>
                  <a:cubicBezTo>
                    <a:pt x="172" y="145"/>
                    <a:pt x="172" y="145"/>
                    <a:pt x="172" y="145"/>
                  </a:cubicBezTo>
                  <a:cubicBezTo>
                    <a:pt x="173" y="143"/>
                    <a:pt x="174" y="141"/>
                    <a:pt x="175" y="139"/>
                  </a:cubicBezTo>
                  <a:cubicBezTo>
                    <a:pt x="189" y="143"/>
                    <a:pt x="189" y="143"/>
                    <a:pt x="189" y="143"/>
                  </a:cubicBezTo>
                  <a:cubicBezTo>
                    <a:pt x="191" y="138"/>
                    <a:pt x="193" y="134"/>
                    <a:pt x="194" y="130"/>
                  </a:cubicBezTo>
                  <a:cubicBezTo>
                    <a:pt x="181" y="123"/>
                    <a:pt x="181" y="123"/>
                    <a:pt x="181" y="123"/>
                  </a:cubicBezTo>
                  <a:cubicBezTo>
                    <a:pt x="182" y="120"/>
                    <a:pt x="183" y="118"/>
                    <a:pt x="183" y="116"/>
                  </a:cubicBezTo>
                  <a:cubicBezTo>
                    <a:pt x="198" y="116"/>
                    <a:pt x="198" y="116"/>
                    <a:pt x="198" y="116"/>
                  </a:cubicBezTo>
                  <a:cubicBezTo>
                    <a:pt x="199" y="111"/>
                    <a:pt x="199" y="106"/>
                    <a:pt x="199" y="102"/>
                  </a:cubicBezTo>
                  <a:cubicBezTo>
                    <a:pt x="185" y="98"/>
                    <a:pt x="185" y="98"/>
                    <a:pt x="185" y="98"/>
                  </a:cubicBezTo>
                  <a:cubicBezTo>
                    <a:pt x="185" y="96"/>
                    <a:pt x="184" y="94"/>
                    <a:pt x="184" y="92"/>
                  </a:cubicBezTo>
                  <a:cubicBezTo>
                    <a:pt x="198" y="87"/>
                    <a:pt x="198" y="87"/>
                    <a:pt x="198" y="87"/>
                  </a:cubicBezTo>
                  <a:cubicBezTo>
                    <a:pt x="198" y="83"/>
                    <a:pt x="197" y="78"/>
                    <a:pt x="196" y="73"/>
                  </a:cubicBezTo>
                  <a:cubicBezTo>
                    <a:pt x="181" y="75"/>
                    <a:pt x="181" y="75"/>
                    <a:pt x="181" y="75"/>
                  </a:cubicBezTo>
                  <a:cubicBezTo>
                    <a:pt x="180" y="72"/>
                    <a:pt x="180" y="70"/>
                    <a:pt x="179" y="68"/>
                  </a:cubicBezTo>
                  <a:cubicBezTo>
                    <a:pt x="191" y="60"/>
                    <a:pt x="191" y="60"/>
                    <a:pt x="191" y="60"/>
                  </a:cubicBezTo>
                  <a:cubicBezTo>
                    <a:pt x="191" y="60"/>
                    <a:pt x="191" y="60"/>
                    <a:pt x="191" y="59"/>
                  </a:cubicBezTo>
                  <a:cubicBezTo>
                    <a:pt x="189" y="55"/>
                    <a:pt x="187" y="51"/>
                    <a:pt x="185" y="47"/>
                  </a:cubicBezTo>
                  <a:cubicBezTo>
                    <a:pt x="171" y="53"/>
                    <a:pt x="171" y="53"/>
                    <a:pt x="171" y="53"/>
                  </a:cubicBezTo>
                  <a:cubicBezTo>
                    <a:pt x="169" y="51"/>
                    <a:pt x="168" y="49"/>
                    <a:pt x="167" y="47"/>
                  </a:cubicBezTo>
                  <a:cubicBezTo>
                    <a:pt x="176" y="36"/>
                    <a:pt x="176" y="36"/>
                    <a:pt x="176" y="36"/>
                  </a:cubicBezTo>
                  <a:cubicBezTo>
                    <a:pt x="173" y="32"/>
                    <a:pt x="170" y="29"/>
                    <a:pt x="166" y="25"/>
                  </a:cubicBezTo>
                  <a:cubicBezTo>
                    <a:pt x="155" y="34"/>
                    <a:pt x="155" y="34"/>
                    <a:pt x="155" y="34"/>
                  </a:cubicBezTo>
                  <a:cubicBezTo>
                    <a:pt x="153" y="33"/>
                    <a:pt x="151" y="32"/>
                    <a:pt x="149" y="30"/>
                  </a:cubicBezTo>
                  <a:cubicBezTo>
                    <a:pt x="155" y="17"/>
                    <a:pt x="155" y="17"/>
                    <a:pt x="155" y="17"/>
                  </a:cubicBezTo>
                  <a:cubicBezTo>
                    <a:pt x="151" y="14"/>
                    <a:pt x="147" y="12"/>
                    <a:pt x="143" y="10"/>
                  </a:cubicBezTo>
                  <a:cubicBezTo>
                    <a:pt x="134" y="22"/>
                    <a:pt x="134" y="22"/>
                    <a:pt x="134" y="22"/>
                  </a:cubicBezTo>
                  <a:cubicBezTo>
                    <a:pt x="132" y="21"/>
                    <a:pt x="130" y="20"/>
                    <a:pt x="128" y="19"/>
                  </a:cubicBezTo>
                  <a:cubicBezTo>
                    <a:pt x="130" y="4"/>
                    <a:pt x="130" y="4"/>
                    <a:pt x="130" y="4"/>
                  </a:cubicBezTo>
                  <a:cubicBezTo>
                    <a:pt x="125" y="3"/>
                    <a:pt x="120" y="2"/>
                    <a:pt x="116" y="1"/>
                  </a:cubicBezTo>
                  <a:cubicBezTo>
                    <a:pt x="111" y="15"/>
                    <a:pt x="111" y="15"/>
                    <a:pt x="111" y="15"/>
                  </a:cubicBezTo>
                  <a:cubicBezTo>
                    <a:pt x="108" y="15"/>
                    <a:pt x="106" y="14"/>
                    <a:pt x="104" y="14"/>
                  </a:cubicBezTo>
                  <a:cubicBezTo>
                    <a:pt x="102" y="0"/>
                    <a:pt x="102" y="0"/>
                    <a:pt x="102" y="0"/>
                  </a:cubicBezTo>
                  <a:cubicBezTo>
                    <a:pt x="97" y="0"/>
                    <a:pt x="92" y="0"/>
                    <a:pt x="87" y="0"/>
                  </a:cubicBezTo>
                  <a:cubicBezTo>
                    <a:pt x="86" y="15"/>
                    <a:pt x="86" y="15"/>
                    <a:pt x="86" y="15"/>
                  </a:cubicBezTo>
                  <a:cubicBezTo>
                    <a:pt x="84" y="15"/>
                    <a:pt x="82" y="16"/>
                    <a:pt x="80" y="16"/>
                  </a:cubicBezTo>
                  <a:cubicBezTo>
                    <a:pt x="73" y="3"/>
                    <a:pt x="73" y="3"/>
                    <a:pt x="73" y="3"/>
                  </a:cubicBezTo>
                  <a:cubicBezTo>
                    <a:pt x="69" y="4"/>
                    <a:pt x="64" y="6"/>
                    <a:pt x="60" y="8"/>
                  </a:cubicBezTo>
                  <a:cubicBezTo>
                    <a:pt x="63" y="22"/>
                    <a:pt x="63" y="22"/>
                    <a:pt x="63" y="22"/>
                  </a:cubicBezTo>
                  <a:cubicBezTo>
                    <a:pt x="61" y="23"/>
                    <a:pt x="59" y="24"/>
                    <a:pt x="57" y="25"/>
                  </a:cubicBezTo>
                  <a:cubicBezTo>
                    <a:pt x="47" y="14"/>
                    <a:pt x="47" y="14"/>
                    <a:pt x="47" y="14"/>
                  </a:cubicBezTo>
                  <a:cubicBezTo>
                    <a:pt x="43" y="17"/>
                    <a:pt x="39" y="20"/>
                    <a:pt x="36" y="23"/>
                  </a:cubicBezTo>
                  <a:cubicBezTo>
                    <a:pt x="43" y="36"/>
                    <a:pt x="43" y="36"/>
                    <a:pt x="43" y="36"/>
                  </a:cubicBezTo>
                  <a:cubicBezTo>
                    <a:pt x="41" y="37"/>
                    <a:pt x="40" y="39"/>
                    <a:pt x="38" y="40"/>
                  </a:cubicBezTo>
                  <a:cubicBezTo>
                    <a:pt x="25" y="32"/>
                    <a:pt x="25" y="32"/>
                    <a:pt x="25" y="32"/>
                  </a:cubicBezTo>
                  <a:cubicBezTo>
                    <a:pt x="22" y="36"/>
                    <a:pt x="19" y="40"/>
                    <a:pt x="17" y="44"/>
                  </a:cubicBezTo>
                  <a:cubicBezTo>
                    <a:pt x="27" y="54"/>
                    <a:pt x="27" y="54"/>
                    <a:pt x="27" y="54"/>
                  </a:cubicBezTo>
                  <a:cubicBezTo>
                    <a:pt x="26" y="56"/>
                    <a:pt x="25" y="58"/>
                    <a:pt x="24" y="60"/>
                  </a:cubicBezTo>
                  <a:cubicBezTo>
                    <a:pt x="10" y="56"/>
                    <a:pt x="10" y="56"/>
                    <a:pt x="10" y="56"/>
                  </a:cubicBezTo>
                  <a:cubicBezTo>
                    <a:pt x="8" y="60"/>
                    <a:pt x="6" y="65"/>
                    <a:pt x="4" y="69"/>
                  </a:cubicBezTo>
                  <a:cubicBezTo>
                    <a:pt x="17" y="76"/>
                    <a:pt x="17" y="76"/>
                    <a:pt x="17" y="76"/>
                  </a:cubicBezTo>
                  <a:cubicBezTo>
                    <a:pt x="17" y="78"/>
                    <a:pt x="16" y="80"/>
                    <a:pt x="16" y="83"/>
                  </a:cubicBezTo>
                  <a:cubicBezTo>
                    <a:pt x="1" y="83"/>
                    <a:pt x="1" y="83"/>
                    <a:pt x="1" y="83"/>
                  </a:cubicBezTo>
                  <a:cubicBezTo>
                    <a:pt x="0" y="88"/>
                    <a:pt x="0" y="92"/>
                    <a:pt x="0" y="97"/>
                  </a:cubicBezTo>
                  <a:cubicBezTo>
                    <a:pt x="14" y="100"/>
                    <a:pt x="14" y="100"/>
                    <a:pt x="14" y="100"/>
                  </a:cubicBezTo>
                  <a:cubicBezTo>
                    <a:pt x="14" y="102"/>
                    <a:pt x="14" y="105"/>
                    <a:pt x="15" y="107"/>
                  </a:cubicBezTo>
                  <a:cubicBezTo>
                    <a:pt x="0" y="111"/>
                    <a:pt x="0" y="111"/>
                    <a:pt x="0" y="111"/>
                  </a:cubicBezTo>
                  <a:cubicBezTo>
                    <a:pt x="1" y="116"/>
                    <a:pt x="2" y="121"/>
                    <a:pt x="3" y="125"/>
                  </a:cubicBezTo>
                  <a:cubicBezTo>
                    <a:pt x="18" y="124"/>
                    <a:pt x="18" y="124"/>
                    <a:pt x="18" y="124"/>
                  </a:cubicBezTo>
                  <a:cubicBezTo>
                    <a:pt x="19" y="126"/>
                    <a:pt x="19" y="128"/>
                    <a:pt x="20" y="130"/>
                  </a:cubicBezTo>
                  <a:cubicBezTo>
                    <a:pt x="8" y="139"/>
                    <a:pt x="8" y="139"/>
                    <a:pt x="8" y="139"/>
                  </a:cubicBezTo>
                  <a:cubicBezTo>
                    <a:pt x="8" y="139"/>
                    <a:pt x="8" y="139"/>
                    <a:pt x="8" y="139"/>
                  </a:cubicBezTo>
                  <a:cubicBezTo>
                    <a:pt x="10" y="144"/>
                    <a:pt x="12" y="148"/>
                    <a:pt x="14" y="151"/>
                  </a:cubicBezTo>
                  <a:cubicBezTo>
                    <a:pt x="28" y="146"/>
                    <a:pt x="28" y="146"/>
                    <a:pt x="28" y="146"/>
                  </a:cubicBezTo>
                  <a:cubicBezTo>
                    <a:pt x="29" y="148"/>
                    <a:pt x="31" y="150"/>
                    <a:pt x="32" y="152"/>
                  </a:cubicBezTo>
                  <a:cubicBezTo>
                    <a:pt x="23" y="163"/>
                    <a:pt x="23" y="163"/>
                    <a:pt x="23" y="163"/>
                  </a:cubicBezTo>
                  <a:cubicBezTo>
                    <a:pt x="26" y="167"/>
                    <a:pt x="29" y="170"/>
                    <a:pt x="32" y="173"/>
                  </a:cubicBezTo>
                  <a:cubicBezTo>
                    <a:pt x="44" y="164"/>
                    <a:pt x="44" y="164"/>
                    <a:pt x="44" y="164"/>
                  </a:cubicBezTo>
                  <a:cubicBezTo>
                    <a:pt x="46" y="166"/>
                    <a:pt x="48" y="167"/>
                    <a:pt x="50" y="168"/>
                  </a:cubicBezTo>
                  <a:cubicBezTo>
                    <a:pt x="44" y="182"/>
                    <a:pt x="44" y="182"/>
                    <a:pt x="44" y="182"/>
                  </a:cubicBezTo>
                  <a:cubicBezTo>
                    <a:pt x="48" y="185"/>
                    <a:pt x="52" y="187"/>
                    <a:pt x="56" y="189"/>
                  </a:cubicBezTo>
                  <a:cubicBezTo>
                    <a:pt x="65" y="177"/>
                    <a:pt x="65" y="177"/>
                    <a:pt x="65" y="177"/>
                  </a:cubicBezTo>
                  <a:cubicBezTo>
                    <a:pt x="67" y="178"/>
                    <a:pt x="69" y="179"/>
                    <a:pt x="71" y="180"/>
                  </a:cubicBezTo>
                  <a:cubicBezTo>
                    <a:pt x="69" y="194"/>
                    <a:pt x="69" y="194"/>
                    <a:pt x="69" y="194"/>
                  </a:cubicBezTo>
                  <a:cubicBezTo>
                    <a:pt x="74" y="196"/>
                    <a:pt x="78" y="197"/>
                    <a:pt x="83" y="198"/>
                  </a:cubicBezTo>
                  <a:cubicBezTo>
                    <a:pt x="88" y="184"/>
                    <a:pt x="88" y="184"/>
                    <a:pt x="88" y="184"/>
                  </a:cubicBezTo>
                  <a:cubicBezTo>
                    <a:pt x="90" y="184"/>
                    <a:pt x="93" y="184"/>
                    <a:pt x="95" y="184"/>
                  </a:cubicBezTo>
                  <a:lnTo>
                    <a:pt x="97" y="199"/>
                  </a:lnTo>
                  <a:close/>
                  <a:moveTo>
                    <a:pt x="32" y="129"/>
                  </a:moveTo>
                  <a:cubicBezTo>
                    <a:pt x="16" y="92"/>
                    <a:pt x="33" y="48"/>
                    <a:pt x="70" y="32"/>
                  </a:cubicBezTo>
                  <a:cubicBezTo>
                    <a:pt x="107" y="16"/>
                    <a:pt x="151" y="33"/>
                    <a:pt x="167" y="70"/>
                  </a:cubicBezTo>
                  <a:cubicBezTo>
                    <a:pt x="183" y="107"/>
                    <a:pt x="166" y="150"/>
                    <a:pt x="129" y="167"/>
                  </a:cubicBezTo>
                  <a:cubicBezTo>
                    <a:pt x="92" y="183"/>
                    <a:pt x="48" y="166"/>
                    <a:pt x="32" y="129"/>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sp>
          <p:nvSpPr>
            <p:cNvPr id="54" name="Freeform 13"/>
            <p:cNvSpPr>
              <a:spLocks noEditPoints="1"/>
            </p:cNvSpPr>
            <p:nvPr/>
          </p:nvSpPr>
          <p:spPr bwMode="auto">
            <a:xfrm>
              <a:off x="8816975" y="1509713"/>
              <a:ext cx="288925" cy="290513"/>
            </a:xfrm>
            <a:custGeom>
              <a:avLst/>
              <a:gdLst>
                <a:gd name="T0" fmla="*/ 145 w 161"/>
                <a:gd name="T1" fmla="*/ 52 h 161"/>
                <a:gd name="T2" fmla="*/ 52 w 161"/>
                <a:gd name="T3" fmla="*/ 15 h 161"/>
                <a:gd name="T4" fmla="*/ 16 w 161"/>
                <a:gd name="T5" fmla="*/ 109 h 161"/>
                <a:gd name="T6" fmla="*/ 109 w 161"/>
                <a:gd name="T7" fmla="*/ 145 h 161"/>
                <a:gd name="T8" fmla="*/ 145 w 161"/>
                <a:gd name="T9" fmla="*/ 52 h 161"/>
                <a:gd name="T10" fmla="*/ 25 w 161"/>
                <a:gd name="T11" fmla="*/ 104 h 161"/>
                <a:gd name="T12" fmla="*/ 56 w 161"/>
                <a:gd name="T13" fmla="*/ 25 h 161"/>
                <a:gd name="T14" fmla="*/ 135 w 161"/>
                <a:gd name="T15" fmla="*/ 56 h 161"/>
                <a:gd name="T16" fmla="*/ 105 w 161"/>
                <a:gd name="T17" fmla="*/ 135 h 161"/>
                <a:gd name="T18" fmla="*/ 25 w 161"/>
                <a:gd name="T19" fmla="*/ 10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1" h="161">
                  <a:moveTo>
                    <a:pt x="145" y="52"/>
                  </a:moveTo>
                  <a:cubicBezTo>
                    <a:pt x="130" y="16"/>
                    <a:pt x="88" y="0"/>
                    <a:pt x="52" y="15"/>
                  </a:cubicBezTo>
                  <a:cubicBezTo>
                    <a:pt x="16" y="31"/>
                    <a:pt x="0" y="73"/>
                    <a:pt x="16" y="109"/>
                  </a:cubicBezTo>
                  <a:cubicBezTo>
                    <a:pt x="31" y="145"/>
                    <a:pt x="73" y="161"/>
                    <a:pt x="109" y="145"/>
                  </a:cubicBezTo>
                  <a:cubicBezTo>
                    <a:pt x="145" y="130"/>
                    <a:pt x="161" y="88"/>
                    <a:pt x="145" y="52"/>
                  </a:cubicBezTo>
                  <a:close/>
                  <a:moveTo>
                    <a:pt x="25" y="104"/>
                  </a:moveTo>
                  <a:cubicBezTo>
                    <a:pt x="12" y="74"/>
                    <a:pt x="26" y="39"/>
                    <a:pt x="56" y="25"/>
                  </a:cubicBezTo>
                  <a:cubicBezTo>
                    <a:pt x="87" y="12"/>
                    <a:pt x="122" y="26"/>
                    <a:pt x="135" y="56"/>
                  </a:cubicBezTo>
                  <a:cubicBezTo>
                    <a:pt x="149" y="87"/>
                    <a:pt x="135" y="122"/>
                    <a:pt x="105" y="135"/>
                  </a:cubicBezTo>
                  <a:cubicBezTo>
                    <a:pt x="74" y="149"/>
                    <a:pt x="39" y="135"/>
                    <a:pt x="25" y="104"/>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sp>
          <p:nvSpPr>
            <p:cNvPr id="55" name="Freeform 14"/>
            <p:cNvSpPr>
              <a:spLocks noEditPoints="1"/>
            </p:cNvSpPr>
            <p:nvPr/>
          </p:nvSpPr>
          <p:spPr bwMode="auto">
            <a:xfrm>
              <a:off x="8947150" y="1803400"/>
              <a:ext cx="417513" cy="415925"/>
            </a:xfrm>
            <a:custGeom>
              <a:avLst/>
              <a:gdLst>
                <a:gd name="T0" fmla="*/ 91 w 231"/>
                <a:gd name="T1" fmla="*/ 214 h 231"/>
                <a:gd name="T2" fmla="*/ 102 w 231"/>
                <a:gd name="T3" fmla="*/ 216 h 231"/>
                <a:gd name="T4" fmla="*/ 116 w 231"/>
                <a:gd name="T5" fmla="*/ 231 h 231"/>
                <a:gd name="T6" fmla="*/ 127 w 231"/>
                <a:gd name="T7" fmla="*/ 217 h 231"/>
                <a:gd name="T8" fmla="*/ 139 w 231"/>
                <a:gd name="T9" fmla="*/ 215 h 231"/>
                <a:gd name="T10" fmla="*/ 160 w 231"/>
                <a:gd name="T11" fmla="*/ 223 h 231"/>
                <a:gd name="T12" fmla="*/ 170 w 231"/>
                <a:gd name="T13" fmla="*/ 218 h 231"/>
                <a:gd name="T14" fmla="*/ 177 w 231"/>
                <a:gd name="T15" fmla="*/ 196 h 231"/>
                <a:gd name="T16" fmla="*/ 186 w 231"/>
                <a:gd name="T17" fmla="*/ 189 h 231"/>
                <a:gd name="T18" fmla="*/ 208 w 231"/>
                <a:gd name="T19" fmla="*/ 185 h 231"/>
                <a:gd name="T20" fmla="*/ 215 w 231"/>
                <a:gd name="T21" fmla="*/ 175 h 231"/>
                <a:gd name="T22" fmla="*/ 210 w 231"/>
                <a:gd name="T23" fmla="*/ 153 h 231"/>
                <a:gd name="T24" fmla="*/ 214 w 231"/>
                <a:gd name="T25" fmla="*/ 142 h 231"/>
                <a:gd name="T26" fmla="*/ 231 w 231"/>
                <a:gd name="T27" fmla="*/ 127 h 231"/>
                <a:gd name="T28" fmla="*/ 231 w 231"/>
                <a:gd name="T29" fmla="*/ 116 h 231"/>
                <a:gd name="T30" fmla="*/ 216 w 231"/>
                <a:gd name="T31" fmla="*/ 99 h 231"/>
                <a:gd name="T32" fmla="*/ 213 w 231"/>
                <a:gd name="T33" fmla="*/ 88 h 231"/>
                <a:gd name="T34" fmla="*/ 220 w 231"/>
                <a:gd name="T35" fmla="*/ 67 h 231"/>
                <a:gd name="T36" fmla="*/ 215 w 231"/>
                <a:gd name="T37" fmla="*/ 56 h 231"/>
                <a:gd name="T38" fmla="*/ 193 w 231"/>
                <a:gd name="T39" fmla="*/ 50 h 231"/>
                <a:gd name="T40" fmla="*/ 185 w 231"/>
                <a:gd name="T41" fmla="*/ 42 h 231"/>
                <a:gd name="T42" fmla="*/ 180 w 231"/>
                <a:gd name="T43" fmla="*/ 20 h 231"/>
                <a:gd name="T44" fmla="*/ 170 w 231"/>
                <a:gd name="T45" fmla="*/ 14 h 231"/>
                <a:gd name="T46" fmla="*/ 149 w 231"/>
                <a:gd name="T47" fmla="*/ 20 h 231"/>
                <a:gd name="T48" fmla="*/ 138 w 231"/>
                <a:gd name="T49" fmla="*/ 17 h 231"/>
                <a:gd name="T50" fmla="*/ 122 w 231"/>
                <a:gd name="T51" fmla="*/ 0 h 231"/>
                <a:gd name="T52" fmla="*/ 113 w 231"/>
                <a:gd name="T53" fmla="*/ 14 h 231"/>
                <a:gd name="T54" fmla="*/ 101 w 231"/>
                <a:gd name="T55" fmla="*/ 15 h 231"/>
                <a:gd name="T56" fmla="*/ 81 w 231"/>
                <a:gd name="T57" fmla="*/ 5 h 231"/>
                <a:gd name="T58" fmla="*/ 70 w 231"/>
                <a:gd name="T59" fmla="*/ 9 h 231"/>
                <a:gd name="T60" fmla="*/ 61 w 231"/>
                <a:gd name="T61" fmla="*/ 30 h 231"/>
                <a:gd name="T62" fmla="*/ 52 w 231"/>
                <a:gd name="T63" fmla="*/ 37 h 231"/>
                <a:gd name="T64" fmla="*/ 30 w 231"/>
                <a:gd name="T65" fmla="*/ 38 h 231"/>
                <a:gd name="T66" fmla="*/ 22 w 231"/>
                <a:gd name="T67" fmla="*/ 47 h 231"/>
                <a:gd name="T68" fmla="*/ 25 w 231"/>
                <a:gd name="T69" fmla="*/ 70 h 231"/>
                <a:gd name="T70" fmla="*/ 20 w 231"/>
                <a:gd name="T71" fmla="*/ 80 h 231"/>
                <a:gd name="T72" fmla="*/ 2 w 231"/>
                <a:gd name="T73" fmla="*/ 93 h 231"/>
                <a:gd name="T74" fmla="*/ 0 w 231"/>
                <a:gd name="T75" fmla="*/ 105 h 231"/>
                <a:gd name="T76" fmla="*/ 14 w 231"/>
                <a:gd name="T77" fmla="*/ 123 h 231"/>
                <a:gd name="T78" fmla="*/ 16 w 231"/>
                <a:gd name="T79" fmla="*/ 134 h 231"/>
                <a:gd name="T80" fmla="*/ 7 w 231"/>
                <a:gd name="T81" fmla="*/ 155 h 231"/>
                <a:gd name="T82" fmla="*/ 11 w 231"/>
                <a:gd name="T83" fmla="*/ 166 h 231"/>
                <a:gd name="T84" fmla="*/ 32 w 231"/>
                <a:gd name="T85" fmla="*/ 174 h 231"/>
                <a:gd name="T86" fmla="*/ 39 w 231"/>
                <a:gd name="T87" fmla="*/ 183 h 231"/>
                <a:gd name="T88" fmla="*/ 42 w 231"/>
                <a:gd name="T89" fmla="*/ 205 h 231"/>
                <a:gd name="T90" fmla="*/ 52 w 231"/>
                <a:gd name="T91" fmla="*/ 212 h 231"/>
                <a:gd name="T92" fmla="*/ 74 w 231"/>
                <a:gd name="T93" fmla="*/ 208 h 231"/>
                <a:gd name="T94" fmla="*/ 176 w 231"/>
                <a:gd name="T95" fmla="*/ 87 h 231"/>
                <a:gd name="T96" fmla="*/ 147 w 231"/>
                <a:gd name="T97" fmla="*/ 116 h 231"/>
                <a:gd name="T98" fmla="*/ 144 w 231"/>
                <a:gd name="T99" fmla="*/ 55 h 231"/>
                <a:gd name="T100" fmla="*/ 116 w 231"/>
                <a:gd name="T101" fmla="*/ 26 h 231"/>
                <a:gd name="T102" fmla="*/ 103 w 231"/>
                <a:gd name="T103" fmla="*/ 116 h 231"/>
                <a:gd name="T104" fmla="*/ 116 w 231"/>
                <a:gd name="T105" fmla="*/ 148 h 231"/>
                <a:gd name="T106" fmla="*/ 87 w 231"/>
                <a:gd name="T107" fmla="*/ 176 h 231"/>
                <a:gd name="T108" fmla="*/ 26 w 231"/>
                <a:gd name="T109" fmla="*/ 116 h 231"/>
                <a:gd name="T110" fmla="*/ 55 w 231"/>
                <a:gd name="T111" fmla="*/ 14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1" h="231">
                  <a:moveTo>
                    <a:pt x="78" y="225"/>
                  </a:moveTo>
                  <a:cubicBezTo>
                    <a:pt x="84" y="212"/>
                    <a:pt x="84" y="212"/>
                    <a:pt x="84" y="212"/>
                  </a:cubicBezTo>
                  <a:cubicBezTo>
                    <a:pt x="87" y="213"/>
                    <a:pt x="89" y="214"/>
                    <a:pt x="91" y="214"/>
                  </a:cubicBezTo>
                  <a:cubicBezTo>
                    <a:pt x="90" y="229"/>
                    <a:pt x="90" y="229"/>
                    <a:pt x="90" y="229"/>
                  </a:cubicBezTo>
                  <a:cubicBezTo>
                    <a:pt x="92" y="229"/>
                    <a:pt x="95" y="230"/>
                    <a:pt x="98" y="230"/>
                  </a:cubicBezTo>
                  <a:cubicBezTo>
                    <a:pt x="102" y="216"/>
                    <a:pt x="102" y="216"/>
                    <a:pt x="102" y="216"/>
                  </a:cubicBezTo>
                  <a:cubicBezTo>
                    <a:pt x="104" y="217"/>
                    <a:pt x="107" y="217"/>
                    <a:pt x="109" y="217"/>
                  </a:cubicBezTo>
                  <a:cubicBezTo>
                    <a:pt x="110" y="231"/>
                    <a:pt x="110" y="231"/>
                    <a:pt x="110" y="231"/>
                  </a:cubicBezTo>
                  <a:cubicBezTo>
                    <a:pt x="112" y="231"/>
                    <a:pt x="114" y="231"/>
                    <a:pt x="116" y="231"/>
                  </a:cubicBezTo>
                  <a:cubicBezTo>
                    <a:pt x="117" y="231"/>
                    <a:pt x="118" y="231"/>
                    <a:pt x="119" y="231"/>
                  </a:cubicBezTo>
                  <a:cubicBezTo>
                    <a:pt x="120" y="217"/>
                    <a:pt x="120" y="217"/>
                    <a:pt x="120" y="217"/>
                  </a:cubicBezTo>
                  <a:cubicBezTo>
                    <a:pt x="123" y="217"/>
                    <a:pt x="125" y="217"/>
                    <a:pt x="127" y="217"/>
                  </a:cubicBezTo>
                  <a:cubicBezTo>
                    <a:pt x="131" y="230"/>
                    <a:pt x="131" y="230"/>
                    <a:pt x="131" y="230"/>
                  </a:cubicBezTo>
                  <a:cubicBezTo>
                    <a:pt x="134" y="230"/>
                    <a:pt x="137" y="230"/>
                    <a:pt x="140" y="229"/>
                  </a:cubicBezTo>
                  <a:cubicBezTo>
                    <a:pt x="139" y="215"/>
                    <a:pt x="139" y="215"/>
                    <a:pt x="139" y="215"/>
                  </a:cubicBezTo>
                  <a:cubicBezTo>
                    <a:pt x="141" y="214"/>
                    <a:pt x="143" y="214"/>
                    <a:pt x="145" y="213"/>
                  </a:cubicBezTo>
                  <a:cubicBezTo>
                    <a:pt x="151" y="226"/>
                    <a:pt x="151" y="226"/>
                    <a:pt x="151" y="226"/>
                  </a:cubicBezTo>
                  <a:cubicBezTo>
                    <a:pt x="154" y="225"/>
                    <a:pt x="157" y="224"/>
                    <a:pt x="160" y="223"/>
                  </a:cubicBezTo>
                  <a:cubicBezTo>
                    <a:pt x="156" y="209"/>
                    <a:pt x="156" y="209"/>
                    <a:pt x="156" y="209"/>
                  </a:cubicBezTo>
                  <a:cubicBezTo>
                    <a:pt x="158" y="208"/>
                    <a:pt x="160" y="207"/>
                    <a:pt x="162" y="206"/>
                  </a:cubicBezTo>
                  <a:cubicBezTo>
                    <a:pt x="170" y="218"/>
                    <a:pt x="170" y="218"/>
                    <a:pt x="170" y="218"/>
                  </a:cubicBezTo>
                  <a:cubicBezTo>
                    <a:pt x="173" y="216"/>
                    <a:pt x="176" y="215"/>
                    <a:pt x="178" y="213"/>
                  </a:cubicBezTo>
                  <a:cubicBezTo>
                    <a:pt x="172" y="200"/>
                    <a:pt x="172" y="200"/>
                    <a:pt x="172" y="200"/>
                  </a:cubicBezTo>
                  <a:cubicBezTo>
                    <a:pt x="174" y="199"/>
                    <a:pt x="176" y="198"/>
                    <a:pt x="177" y="196"/>
                  </a:cubicBezTo>
                  <a:cubicBezTo>
                    <a:pt x="188" y="206"/>
                    <a:pt x="188" y="206"/>
                    <a:pt x="188" y="206"/>
                  </a:cubicBezTo>
                  <a:cubicBezTo>
                    <a:pt x="190" y="204"/>
                    <a:pt x="192" y="202"/>
                    <a:pt x="194" y="200"/>
                  </a:cubicBezTo>
                  <a:cubicBezTo>
                    <a:pt x="186" y="189"/>
                    <a:pt x="186" y="189"/>
                    <a:pt x="186" y="189"/>
                  </a:cubicBezTo>
                  <a:cubicBezTo>
                    <a:pt x="188" y="187"/>
                    <a:pt x="189" y="186"/>
                    <a:pt x="191" y="184"/>
                  </a:cubicBezTo>
                  <a:cubicBezTo>
                    <a:pt x="203" y="192"/>
                    <a:pt x="203" y="192"/>
                    <a:pt x="203" y="192"/>
                  </a:cubicBezTo>
                  <a:cubicBezTo>
                    <a:pt x="205" y="190"/>
                    <a:pt x="207" y="187"/>
                    <a:pt x="208" y="185"/>
                  </a:cubicBezTo>
                  <a:cubicBezTo>
                    <a:pt x="198" y="175"/>
                    <a:pt x="198" y="175"/>
                    <a:pt x="198" y="175"/>
                  </a:cubicBezTo>
                  <a:cubicBezTo>
                    <a:pt x="199" y="173"/>
                    <a:pt x="201" y="171"/>
                    <a:pt x="202" y="169"/>
                  </a:cubicBezTo>
                  <a:cubicBezTo>
                    <a:pt x="215" y="175"/>
                    <a:pt x="215" y="175"/>
                    <a:pt x="215" y="175"/>
                  </a:cubicBezTo>
                  <a:cubicBezTo>
                    <a:pt x="216" y="173"/>
                    <a:pt x="218" y="170"/>
                    <a:pt x="219" y="167"/>
                  </a:cubicBezTo>
                  <a:cubicBezTo>
                    <a:pt x="207" y="159"/>
                    <a:pt x="207" y="159"/>
                    <a:pt x="207" y="159"/>
                  </a:cubicBezTo>
                  <a:cubicBezTo>
                    <a:pt x="208" y="157"/>
                    <a:pt x="209" y="155"/>
                    <a:pt x="210" y="153"/>
                  </a:cubicBezTo>
                  <a:cubicBezTo>
                    <a:pt x="224" y="156"/>
                    <a:pt x="224" y="156"/>
                    <a:pt x="224" y="156"/>
                  </a:cubicBezTo>
                  <a:cubicBezTo>
                    <a:pt x="225" y="154"/>
                    <a:pt x="226" y="151"/>
                    <a:pt x="227" y="148"/>
                  </a:cubicBezTo>
                  <a:cubicBezTo>
                    <a:pt x="214" y="142"/>
                    <a:pt x="214" y="142"/>
                    <a:pt x="214" y="142"/>
                  </a:cubicBezTo>
                  <a:cubicBezTo>
                    <a:pt x="214" y="140"/>
                    <a:pt x="215" y="138"/>
                    <a:pt x="215" y="136"/>
                  </a:cubicBezTo>
                  <a:cubicBezTo>
                    <a:pt x="229" y="136"/>
                    <a:pt x="229" y="136"/>
                    <a:pt x="229" y="136"/>
                  </a:cubicBezTo>
                  <a:cubicBezTo>
                    <a:pt x="230" y="133"/>
                    <a:pt x="230" y="130"/>
                    <a:pt x="231" y="127"/>
                  </a:cubicBezTo>
                  <a:cubicBezTo>
                    <a:pt x="217" y="124"/>
                    <a:pt x="217" y="124"/>
                    <a:pt x="217" y="124"/>
                  </a:cubicBezTo>
                  <a:cubicBezTo>
                    <a:pt x="217" y="122"/>
                    <a:pt x="217" y="120"/>
                    <a:pt x="217" y="117"/>
                  </a:cubicBezTo>
                  <a:cubicBezTo>
                    <a:pt x="231" y="116"/>
                    <a:pt x="231" y="116"/>
                    <a:pt x="231" y="116"/>
                  </a:cubicBezTo>
                  <a:cubicBezTo>
                    <a:pt x="231" y="113"/>
                    <a:pt x="231" y="110"/>
                    <a:pt x="231" y="107"/>
                  </a:cubicBezTo>
                  <a:cubicBezTo>
                    <a:pt x="217" y="106"/>
                    <a:pt x="217" y="106"/>
                    <a:pt x="217" y="106"/>
                  </a:cubicBezTo>
                  <a:cubicBezTo>
                    <a:pt x="216" y="104"/>
                    <a:pt x="216" y="102"/>
                    <a:pt x="216" y="99"/>
                  </a:cubicBezTo>
                  <a:cubicBezTo>
                    <a:pt x="229" y="95"/>
                    <a:pt x="229" y="95"/>
                    <a:pt x="229" y="95"/>
                  </a:cubicBezTo>
                  <a:cubicBezTo>
                    <a:pt x="229" y="92"/>
                    <a:pt x="228" y="89"/>
                    <a:pt x="227" y="86"/>
                  </a:cubicBezTo>
                  <a:cubicBezTo>
                    <a:pt x="213" y="88"/>
                    <a:pt x="213" y="88"/>
                    <a:pt x="213" y="88"/>
                  </a:cubicBezTo>
                  <a:cubicBezTo>
                    <a:pt x="213" y="86"/>
                    <a:pt x="212" y="84"/>
                    <a:pt x="211" y="82"/>
                  </a:cubicBezTo>
                  <a:cubicBezTo>
                    <a:pt x="224" y="75"/>
                    <a:pt x="224" y="75"/>
                    <a:pt x="224" y="75"/>
                  </a:cubicBezTo>
                  <a:cubicBezTo>
                    <a:pt x="223" y="72"/>
                    <a:pt x="222" y="69"/>
                    <a:pt x="220" y="67"/>
                  </a:cubicBezTo>
                  <a:cubicBezTo>
                    <a:pt x="207" y="71"/>
                    <a:pt x="207" y="71"/>
                    <a:pt x="207" y="71"/>
                  </a:cubicBezTo>
                  <a:cubicBezTo>
                    <a:pt x="206" y="69"/>
                    <a:pt x="205" y="67"/>
                    <a:pt x="204" y="65"/>
                  </a:cubicBezTo>
                  <a:cubicBezTo>
                    <a:pt x="215" y="56"/>
                    <a:pt x="215" y="56"/>
                    <a:pt x="215" y="56"/>
                  </a:cubicBezTo>
                  <a:cubicBezTo>
                    <a:pt x="213" y="54"/>
                    <a:pt x="212" y="51"/>
                    <a:pt x="210" y="49"/>
                  </a:cubicBezTo>
                  <a:cubicBezTo>
                    <a:pt x="197" y="56"/>
                    <a:pt x="197" y="56"/>
                    <a:pt x="197" y="56"/>
                  </a:cubicBezTo>
                  <a:cubicBezTo>
                    <a:pt x="196" y="54"/>
                    <a:pt x="195" y="52"/>
                    <a:pt x="193" y="50"/>
                  </a:cubicBezTo>
                  <a:cubicBezTo>
                    <a:pt x="203" y="40"/>
                    <a:pt x="203" y="40"/>
                    <a:pt x="203" y="40"/>
                  </a:cubicBezTo>
                  <a:cubicBezTo>
                    <a:pt x="201" y="37"/>
                    <a:pt x="199" y="35"/>
                    <a:pt x="196" y="33"/>
                  </a:cubicBezTo>
                  <a:cubicBezTo>
                    <a:pt x="185" y="42"/>
                    <a:pt x="185" y="42"/>
                    <a:pt x="185" y="42"/>
                  </a:cubicBezTo>
                  <a:cubicBezTo>
                    <a:pt x="184" y="40"/>
                    <a:pt x="182" y="39"/>
                    <a:pt x="180" y="38"/>
                  </a:cubicBezTo>
                  <a:cubicBezTo>
                    <a:pt x="188" y="25"/>
                    <a:pt x="188" y="25"/>
                    <a:pt x="188" y="25"/>
                  </a:cubicBezTo>
                  <a:cubicBezTo>
                    <a:pt x="185" y="23"/>
                    <a:pt x="183" y="22"/>
                    <a:pt x="180" y="20"/>
                  </a:cubicBezTo>
                  <a:cubicBezTo>
                    <a:pt x="171" y="31"/>
                    <a:pt x="171" y="31"/>
                    <a:pt x="171" y="31"/>
                  </a:cubicBezTo>
                  <a:cubicBezTo>
                    <a:pt x="169" y="30"/>
                    <a:pt x="167" y="28"/>
                    <a:pt x="165" y="27"/>
                  </a:cubicBezTo>
                  <a:cubicBezTo>
                    <a:pt x="170" y="14"/>
                    <a:pt x="170" y="14"/>
                    <a:pt x="170" y="14"/>
                  </a:cubicBezTo>
                  <a:cubicBezTo>
                    <a:pt x="168" y="12"/>
                    <a:pt x="165" y="11"/>
                    <a:pt x="162" y="10"/>
                  </a:cubicBezTo>
                  <a:cubicBezTo>
                    <a:pt x="155" y="22"/>
                    <a:pt x="155" y="22"/>
                    <a:pt x="155" y="22"/>
                  </a:cubicBezTo>
                  <a:cubicBezTo>
                    <a:pt x="153" y="21"/>
                    <a:pt x="151" y="21"/>
                    <a:pt x="149" y="20"/>
                  </a:cubicBezTo>
                  <a:cubicBezTo>
                    <a:pt x="151" y="6"/>
                    <a:pt x="151" y="6"/>
                    <a:pt x="151" y="6"/>
                  </a:cubicBezTo>
                  <a:cubicBezTo>
                    <a:pt x="149" y="5"/>
                    <a:pt x="146" y="4"/>
                    <a:pt x="143" y="3"/>
                  </a:cubicBezTo>
                  <a:cubicBezTo>
                    <a:pt x="138" y="17"/>
                    <a:pt x="138" y="17"/>
                    <a:pt x="138" y="17"/>
                  </a:cubicBezTo>
                  <a:cubicBezTo>
                    <a:pt x="135" y="16"/>
                    <a:pt x="133" y="16"/>
                    <a:pt x="131" y="15"/>
                  </a:cubicBezTo>
                  <a:cubicBezTo>
                    <a:pt x="131" y="1"/>
                    <a:pt x="131" y="1"/>
                    <a:pt x="131" y="1"/>
                  </a:cubicBezTo>
                  <a:cubicBezTo>
                    <a:pt x="128" y="1"/>
                    <a:pt x="125" y="0"/>
                    <a:pt x="122" y="0"/>
                  </a:cubicBezTo>
                  <a:cubicBezTo>
                    <a:pt x="120" y="14"/>
                    <a:pt x="120" y="14"/>
                    <a:pt x="120" y="14"/>
                  </a:cubicBezTo>
                  <a:cubicBezTo>
                    <a:pt x="118" y="14"/>
                    <a:pt x="117" y="14"/>
                    <a:pt x="116" y="14"/>
                  </a:cubicBezTo>
                  <a:cubicBezTo>
                    <a:pt x="115" y="14"/>
                    <a:pt x="114" y="14"/>
                    <a:pt x="113" y="14"/>
                  </a:cubicBezTo>
                  <a:cubicBezTo>
                    <a:pt x="111" y="0"/>
                    <a:pt x="111" y="0"/>
                    <a:pt x="111" y="0"/>
                  </a:cubicBezTo>
                  <a:cubicBezTo>
                    <a:pt x="108" y="0"/>
                    <a:pt x="105" y="1"/>
                    <a:pt x="102" y="1"/>
                  </a:cubicBezTo>
                  <a:cubicBezTo>
                    <a:pt x="101" y="15"/>
                    <a:pt x="101" y="15"/>
                    <a:pt x="101" y="15"/>
                  </a:cubicBezTo>
                  <a:cubicBezTo>
                    <a:pt x="99" y="16"/>
                    <a:pt x="97" y="16"/>
                    <a:pt x="95" y="16"/>
                  </a:cubicBezTo>
                  <a:cubicBezTo>
                    <a:pt x="90" y="3"/>
                    <a:pt x="90" y="3"/>
                    <a:pt x="90" y="3"/>
                  </a:cubicBezTo>
                  <a:cubicBezTo>
                    <a:pt x="87" y="4"/>
                    <a:pt x="84" y="4"/>
                    <a:pt x="81" y="5"/>
                  </a:cubicBezTo>
                  <a:cubicBezTo>
                    <a:pt x="84" y="19"/>
                    <a:pt x="84" y="19"/>
                    <a:pt x="84" y="19"/>
                  </a:cubicBezTo>
                  <a:cubicBezTo>
                    <a:pt x="82" y="20"/>
                    <a:pt x="80" y="21"/>
                    <a:pt x="78" y="22"/>
                  </a:cubicBezTo>
                  <a:cubicBezTo>
                    <a:pt x="70" y="9"/>
                    <a:pt x="70" y="9"/>
                    <a:pt x="70" y="9"/>
                  </a:cubicBezTo>
                  <a:cubicBezTo>
                    <a:pt x="68" y="10"/>
                    <a:pt x="65" y="12"/>
                    <a:pt x="62" y="13"/>
                  </a:cubicBezTo>
                  <a:cubicBezTo>
                    <a:pt x="67" y="27"/>
                    <a:pt x="67" y="27"/>
                    <a:pt x="67" y="27"/>
                  </a:cubicBezTo>
                  <a:cubicBezTo>
                    <a:pt x="65" y="28"/>
                    <a:pt x="63" y="29"/>
                    <a:pt x="61" y="30"/>
                  </a:cubicBezTo>
                  <a:cubicBezTo>
                    <a:pt x="52" y="19"/>
                    <a:pt x="52" y="19"/>
                    <a:pt x="52" y="19"/>
                  </a:cubicBezTo>
                  <a:cubicBezTo>
                    <a:pt x="50" y="21"/>
                    <a:pt x="47" y="22"/>
                    <a:pt x="45" y="24"/>
                  </a:cubicBezTo>
                  <a:cubicBezTo>
                    <a:pt x="52" y="37"/>
                    <a:pt x="52" y="37"/>
                    <a:pt x="52" y="37"/>
                  </a:cubicBezTo>
                  <a:cubicBezTo>
                    <a:pt x="50" y="38"/>
                    <a:pt x="49" y="39"/>
                    <a:pt x="47" y="41"/>
                  </a:cubicBezTo>
                  <a:cubicBezTo>
                    <a:pt x="36" y="32"/>
                    <a:pt x="36" y="32"/>
                    <a:pt x="36" y="32"/>
                  </a:cubicBezTo>
                  <a:cubicBezTo>
                    <a:pt x="34" y="34"/>
                    <a:pt x="32" y="36"/>
                    <a:pt x="30" y="38"/>
                  </a:cubicBezTo>
                  <a:cubicBezTo>
                    <a:pt x="39" y="49"/>
                    <a:pt x="39" y="49"/>
                    <a:pt x="39" y="49"/>
                  </a:cubicBezTo>
                  <a:cubicBezTo>
                    <a:pt x="38" y="51"/>
                    <a:pt x="36" y="53"/>
                    <a:pt x="35" y="54"/>
                  </a:cubicBezTo>
                  <a:cubicBezTo>
                    <a:pt x="22" y="47"/>
                    <a:pt x="22" y="47"/>
                    <a:pt x="22" y="47"/>
                  </a:cubicBezTo>
                  <a:cubicBezTo>
                    <a:pt x="20" y="50"/>
                    <a:pt x="19" y="52"/>
                    <a:pt x="17" y="55"/>
                  </a:cubicBezTo>
                  <a:cubicBezTo>
                    <a:pt x="28" y="64"/>
                    <a:pt x="28" y="64"/>
                    <a:pt x="28" y="64"/>
                  </a:cubicBezTo>
                  <a:cubicBezTo>
                    <a:pt x="27" y="66"/>
                    <a:pt x="26" y="68"/>
                    <a:pt x="25" y="70"/>
                  </a:cubicBezTo>
                  <a:cubicBezTo>
                    <a:pt x="12" y="65"/>
                    <a:pt x="12" y="65"/>
                    <a:pt x="12" y="65"/>
                  </a:cubicBezTo>
                  <a:cubicBezTo>
                    <a:pt x="10" y="68"/>
                    <a:pt x="9" y="71"/>
                    <a:pt x="8" y="73"/>
                  </a:cubicBezTo>
                  <a:cubicBezTo>
                    <a:pt x="20" y="80"/>
                    <a:pt x="20" y="80"/>
                    <a:pt x="20" y="80"/>
                  </a:cubicBezTo>
                  <a:cubicBezTo>
                    <a:pt x="20" y="82"/>
                    <a:pt x="19" y="84"/>
                    <a:pt x="18" y="87"/>
                  </a:cubicBezTo>
                  <a:cubicBezTo>
                    <a:pt x="4" y="85"/>
                    <a:pt x="4" y="85"/>
                    <a:pt x="4" y="85"/>
                  </a:cubicBezTo>
                  <a:cubicBezTo>
                    <a:pt x="3" y="87"/>
                    <a:pt x="3" y="90"/>
                    <a:pt x="2" y="93"/>
                  </a:cubicBezTo>
                  <a:cubicBezTo>
                    <a:pt x="16" y="98"/>
                    <a:pt x="16" y="98"/>
                    <a:pt x="16" y="98"/>
                  </a:cubicBezTo>
                  <a:cubicBezTo>
                    <a:pt x="15" y="100"/>
                    <a:pt x="15" y="102"/>
                    <a:pt x="15" y="104"/>
                  </a:cubicBezTo>
                  <a:cubicBezTo>
                    <a:pt x="0" y="105"/>
                    <a:pt x="0" y="105"/>
                    <a:pt x="0" y="105"/>
                  </a:cubicBezTo>
                  <a:cubicBezTo>
                    <a:pt x="0" y="108"/>
                    <a:pt x="0" y="111"/>
                    <a:pt x="0" y="114"/>
                  </a:cubicBezTo>
                  <a:cubicBezTo>
                    <a:pt x="14" y="116"/>
                    <a:pt x="14" y="116"/>
                    <a:pt x="14" y="116"/>
                  </a:cubicBezTo>
                  <a:cubicBezTo>
                    <a:pt x="14" y="118"/>
                    <a:pt x="14" y="120"/>
                    <a:pt x="14" y="123"/>
                  </a:cubicBezTo>
                  <a:cubicBezTo>
                    <a:pt x="0" y="126"/>
                    <a:pt x="0" y="126"/>
                    <a:pt x="0" y="126"/>
                  </a:cubicBezTo>
                  <a:cubicBezTo>
                    <a:pt x="1" y="129"/>
                    <a:pt x="1" y="132"/>
                    <a:pt x="1" y="135"/>
                  </a:cubicBezTo>
                  <a:cubicBezTo>
                    <a:pt x="16" y="134"/>
                    <a:pt x="16" y="134"/>
                    <a:pt x="16" y="134"/>
                  </a:cubicBezTo>
                  <a:cubicBezTo>
                    <a:pt x="16" y="136"/>
                    <a:pt x="17" y="138"/>
                    <a:pt x="17" y="141"/>
                  </a:cubicBezTo>
                  <a:cubicBezTo>
                    <a:pt x="4" y="146"/>
                    <a:pt x="4" y="146"/>
                    <a:pt x="4" y="146"/>
                  </a:cubicBezTo>
                  <a:cubicBezTo>
                    <a:pt x="5" y="149"/>
                    <a:pt x="6" y="152"/>
                    <a:pt x="7" y="155"/>
                  </a:cubicBezTo>
                  <a:cubicBezTo>
                    <a:pt x="21" y="152"/>
                    <a:pt x="21" y="152"/>
                    <a:pt x="21" y="152"/>
                  </a:cubicBezTo>
                  <a:cubicBezTo>
                    <a:pt x="21" y="154"/>
                    <a:pt x="22" y="156"/>
                    <a:pt x="23" y="158"/>
                  </a:cubicBezTo>
                  <a:cubicBezTo>
                    <a:pt x="11" y="166"/>
                    <a:pt x="11" y="166"/>
                    <a:pt x="11" y="166"/>
                  </a:cubicBezTo>
                  <a:cubicBezTo>
                    <a:pt x="12" y="168"/>
                    <a:pt x="14" y="171"/>
                    <a:pt x="15" y="173"/>
                  </a:cubicBezTo>
                  <a:cubicBezTo>
                    <a:pt x="29" y="168"/>
                    <a:pt x="29" y="168"/>
                    <a:pt x="29" y="168"/>
                  </a:cubicBezTo>
                  <a:cubicBezTo>
                    <a:pt x="30" y="170"/>
                    <a:pt x="31" y="172"/>
                    <a:pt x="32" y="174"/>
                  </a:cubicBezTo>
                  <a:cubicBezTo>
                    <a:pt x="22" y="183"/>
                    <a:pt x="22" y="183"/>
                    <a:pt x="22" y="183"/>
                  </a:cubicBezTo>
                  <a:cubicBezTo>
                    <a:pt x="23" y="186"/>
                    <a:pt x="25" y="188"/>
                    <a:pt x="27" y="190"/>
                  </a:cubicBezTo>
                  <a:cubicBezTo>
                    <a:pt x="39" y="183"/>
                    <a:pt x="39" y="183"/>
                    <a:pt x="39" y="183"/>
                  </a:cubicBezTo>
                  <a:cubicBezTo>
                    <a:pt x="41" y="184"/>
                    <a:pt x="42" y="186"/>
                    <a:pt x="44" y="188"/>
                  </a:cubicBezTo>
                  <a:cubicBezTo>
                    <a:pt x="35" y="199"/>
                    <a:pt x="35" y="199"/>
                    <a:pt x="35" y="199"/>
                  </a:cubicBezTo>
                  <a:cubicBezTo>
                    <a:pt x="37" y="201"/>
                    <a:pt x="40" y="203"/>
                    <a:pt x="42" y="205"/>
                  </a:cubicBezTo>
                  <a:cubicBezTo>
                    <a:pt x="52" y="195"/>
                    <a:pt x="52" y="195"/>
                    <a:pt x="52" y="195"/>
                  </a:cubicBezTo>
                  <a:cubicBezTo>
                    <a:pt x="54" y="197"/>
                    <a:pt x="56" y="198"/>
                    <a:pt x="58" y="199"/>
                  </a:cubicBezTo>
                  <a:cubicBezTo>
                    <a:pt x="52" y="212"/>
                    <a:pt x="52" y="212"/>
                    <a:pt x="52" y="212"/>
                  </a:cubicBezTo>
                  <a:cubicBezTo>
                    <a:pt x="54" y="214"/>
                    <a:pt x="57" y="215"/>
                    <a:pt x="59" y="217"/>
                  </a:cubicBezTo>
                  <a:cubicBezTo>
                    <a:pt x="68" y="205"/>
                    <a:pt x="68" y="205"/>
                    <a:pt x="68" y="205"/>
                  </a:cubicBezTo>
                  <a:cubicBezTo>
                    <a:pt x="70" y="206"/>
                    <a:pt x="72" y="207"/>
                    <a:pt x="74" y="208"/>
                  </a:cubicBezTo>
                  <a:cubicBezTo>
                    <a:pt x="70" y="222"/>
                    <a:pt x="70" y="222"/>
                    <a:pt x="70" y="222"/>
                  </a:cubicBezTo>
                  <a:cubicBezTo>
                    <a:pt x="73" y="223"/>
                    <a:pt x="75" y="224"/>
                    <a:pt x="78" y="225"/>
                  </a:cubicBezTo>
                  <a:close/>
                  <a:moveTo>
                    <a:pt x="176" y="87"/>
                  </a:moveTo>
                  <a:cubicBezTo>
                    <a:pt x="192" y="87"/>
                    <a:pt x="205" y="100"/>
                    <a:pt x="205" y="116"/>
                  </a:cubicBezTo>
                  <a:cubicBezTo>
                    <a:pt x="205" y="132"/>
                    <a:pt x="192" y="145"/>
                    <a:pt x="176" y="145"/>
                  </a:cubicBezTo>
                  <a:cubicBezTo>
                    <a:pt x="160" y="145"/>
                    <a:pt x="147" y="132"/>
                    <a:pt x="147" y="116"/>
                  </a:cubicBezTo>
                  <a:cubicBezTo>
                    <a:pt x="147" y="100"/>
                    <a:pt x="160" y="87"/>
                    <a:pt x="176" y="87"/>
                  </a:cubicBezTo>
                  <a:close/>
                  <a:moveTo>
                    <a:pt x="116" y="26"/>
                  </a:moveTo>
                  <a:cubicBezTo>
                    <a:pt x="131" y="26"/>
                    <a:pt x="144" y="39"/>
                    <a:pt x="144" y="55"/>
                  </a:cubicBezTo>
                  <a:cubicBezTo>
                    <a:pt x="144" y="71"/>
                    <a:pt x="131" y="84"/>
                    <a:pt x="116" y="84"/>
                  </a:cubicBezTo>
                  <a:cubicBezTo>
                    <a:pt x="100" y="84"/>
                    <a:pt x="87" y="71"/>
                    <a:pt x="87" y="55"/>
                  </a:cubicBezTo>
                  <a:cubicBezTo>
                    <a:pt x="87" y="39"/>
                    <a:pt x="100" y="26"/>
                    <a:pt x="116" y="26"/>
                  </a:cubicBezTo>
                  <a:close/>
                  <a:moveTo>
                    <a:pt x="128" y="116"/>
                  </a:moveTo>
                  <a:cubicBezTo>
                    <a:pt x="128" y="123"/>
                    <a:pt x="123" y="128"/>
                    <a:pt x="116" y="128"/>
                  </a:cubicBezTo>
                  <a:cubicBezTo>
                    <a:pt x="109" y="128"/>
                    <a:pt x="103" y="123"/>
                    <a:pt x="103" y="116"/>
                  </a:cubicBezTo>
                  <a:cubicBezTo>
                    <a:pt x="103" y="109"/>
                    <a:pt x="109" y="103"/>
                    <a:pt x="116" y="103"/>
                  </a:cubicBezTo>
                  <a:cubicBezTo>
                    <a:pt x="123" y="103"/>
                    <a:pt x="128" y="109"/>
                    <a:pt x="128" y="116"/>
                  </a:cubicBezTo>
                  <a:close/>
                  <a:moveTo>
                    <a:pt x="116" y="148"/>
                  </a:moveTo>
                  <a:cubicBezTo>
                    <a:pt x="131" y="148"/>
                    <a:pt x="144" y="161"/>
                    <a:pt x="144" y="176"/>
                  </a:cubicBezTo>
                  <a:cubicBezTo>
                    <a:pt x="144" y="192"/>
                    <a:pt x="131" y="205"/>
                    <a:pt x="116" y="205"/>
                  </a:cubicBezTo>
                  <a:cubicBezTo>
                    <a:pt x="100" y="205"/>
                    <a:pt x="87" y="192"/>
                    <a:pt x="87" y="176"/>
                  </a:cubicBezTo>
                  <a:cubicBezTo>
                    <a:pt x="87" y="161"/>
                    <a:pt x="100" y="148"/>
                    <a:pt x="116" y="148"/>
                  </a:cubicBezTo>
                  <a:close/>
                  <a:moveTo>
                    <a:pt x="55" y="145"/>
                  </a:moveTo>
                  <a:cubicBezTo>
                    <a:pt x="39" y="145"/>
                    <a:pt x="26" y="132"/>
                    <a:pt x="26" y="116"/>
                  </a:cubicBezTo>
                  <a:cubicBezTo>
                    <a:pt x="26" y="100"/>
                    <a:pt x="39" y="87"/>
                    <a:pt x="55" y="87"/>
                  </a:cubicBezTo>
                  <a:cubicBezTo>
                    <a:pt x="71" y="87"/>
                    <a:pt x="84" y="100"/>
                    <a:pt x="84" y="116"/>
                  </a:cubicBezTo>
                  <a:cubicBezTo>
                    <a:pt x="84" y="132"/>
                    <a:pt x="71" y="145"/>
                    <a:pt x="55" y="145"/>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endParaRPr>
            </a:p>
          </p:txBody>
        </p:sp>
      </p:grpSp>
      <p:sp>
        <p:nvSpPr>
          <p:cNvPr id="56" name="PA_淘宝店chenying0907 55"/>
          <p:cNvSpPr/>
          <p:nvPr>
            <p:custDataLst>
              <p:tags r:id="rId2"/>
            </p:custDataLst>
          </p:nvPr>
        </p:nvSpPr>
        <p:spPr>
          <a:xfrm>
            <a:off x="1727487" y="2062106"/>
            <a:ext cx="1927589" cy="369332"/>
          </a:xfrm>
          <a:prstGeom prst="rect">
            <a:avLst/>
          </a:prstGeom>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7" name="PA_淘宝店chenying0907 56"/>
          <p:cNvSpPr/>
          <p:nvPr>
            <p:custDataLst>
              <p:tags r:id="rId3"/>
            </p:custDataLst>
          </p:nvPr>
        </p:nvSpPr>
        <p:spPr>
          <a:xfrm>
            <a:off x="1727487" y="1709485"/>
            <a:ext cx="902811" cy="307872"/>
          </a:xfrm>
          <a:prstGeom prst="rect">
            <a:avLst/>
          </a:prstGeom>
        </p:spPr>
        <p:txBody>
          <a:bodyPr wrap="none">
            <a:spAutoFit/>
          </a:bodyPr>
          <a:lstStyle/>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添加标题</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8" name="PA_淘宝店chenying0907 57"/>
          <p:cNvSpPr/>
          <p:nvPr>
            <p:custDataLst>
              <p:tags r:id="rId4"/>
            </p:custDataLst>
          </p:nvPr>
        </p:nvSpPr>
        <p:spPr>
          <a:xfrm>
            <a:off x="1727487" y="3684893"/>
            <a:ext cx="1927589" cy="369332"/>
          </a:xfrm>
          <a:prstGeom prst="rect">
            <a:avLst/>
          </a:prstGeom>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9" name="PA_淘宝店chenying0907 58"/>
          <p:cNvSpPr/>
          <p:nvPr>
            <p:custDataLst>
              <p:tags r:id="rId5"/>
            </p:custDataLst>
          </p:nvPr>
        </p:nvSpPr>
        <p:spPr>
          <a:xfrm>
            <a:off x="1727487" y="3332272"/>
            <a:ext cx="902811" cy="307872"/>
          </a:xfrm>
          <a:prstGeom prst="rect">
            <a:avLst/>
          </a:prstGeom>
        </p:spPr>
        <p:txBody>
          <a:bodyPr wrap="none">
            <a:spAutoFit/>
          </a:bodyPr>
          <a:lstStyle/>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添加标题</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PA_淘宝店chenying0907 61"/>
          <p:cNvSpPr/>
          <p:nvPr>
            <p:custDataLst>
              <p:tags r:id="rId6"/>
            </p:custDataLst>
          </p:nvPr>
        </p:nvSpPr>
        <p:spPr>
          <a:xfrm>
            <a:off x="5815514" y="1943835"/>
            <a:ext cx="1548949" cy="507831"/>
          </a:xfrm>
          <a:prstGeom prst="rect">
            <a:avLst/>
          </a:prstGeom>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3" name="PA_淘宝店chenying0907 62"/>
          <p:cNvSpPr/>
          <p:nvPr>
            <p:custDataLst>
              <p:tags r:id="rId7"/>
            </p:custDataLst>
          </p:nvPr>
        </p:nvSpPr>
        <p:spPr>
          <a:xfrm>
            <a:off x="6461650" y="1591214"/>
            <a:ext cx="902812" cy="307872"/>
          </a:xfrm>
          <a:prstGeom prst="rect">
            <a:avLst/>
          </a:prstGeom>
        </p:spPr>
        <p:txBody>
          <a:bodyPr wrap="none">
            <a:spAutoFit/>
          </a:bodyPr>
          <a:lstStyle/>
          <a:p>
            <a:pPr algn="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添加标题</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4" name="PA_淘宝店chenying0907 63"/>
          <p:cNvSpPr/>
          <p:nvPr>
            <p:custDataLst>
              <p:tags r:id="rId8"/>
            </p:custDataLst>
          </p:nvPr>
        </p:nvSpPr>
        <p:spPr>
          <a:xfrm>
            <a:off x="5620240" y="3590779"/>
            <a:ext cx="1744223" cy="507831"/>
          </a:xfrm>
          <a:prstGeom prst="rect">
            <a:avLst/>
          </a:prstGeom>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5" name="PA_淘宝店chenying0907 64"/>
          <p:cNvSpPr/>
          <p:nvPr>
            <p:custDataLst>
              <p:tags r:id="rId9"/>
            </p:custDataLst>
          </p:nvPr>
        </p:nvSpPr>
        <p:spPr>
          <a:xfrm>
            <a:off x="6461650" y="3237121"/>
            <a:ext cx="902812" cy="307872"/>
          </a:xfrm>
          <a:prstGeom prst="rect">
            <a:avLst/>
          </a:prstGeom>
        </p:spPr>
        <p:txBody>
          <a:bodyPr wrap="none">
            <a:spAutoFit/>
          </a:bodyPr>
          <a:lstStyle/>
          <a:p>
            <a:pPr algn="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添加标题</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4" name="PA_组合 3"/>
          <p:cNvGrpSpPr/>
          <p:nvPr>
            <p:custDataLst>
              <p:tags r:id="rId10"/>
            </p:custDataLst>
          </p:nvPr>
        </p:nvGrpSpPr>
        <p:grpSpPr>
          <a:xfrm>
            <a:off x="1074318" y="1788559"/>
            <a:ext cx="653168" cy="653370"/>
            <a:chOff x="844731" y="1680754"/>
            <a:chExt cx="653168" cy="653168"/>
          </a:xfrm>
        </p:grpSpPr>
        <p:sp>
          <p:nvSpPr>
            <p:cNvPr id="2" name="椭圆 1"/>
            <p:cNvSpPr/>
            <p:nvPr/>
          </p:nvSpPr>
          <p:spPr>
            <a:xfrm>
              <a:off x="844731" y="1680754"/>
              <a:ext cx="653168" cy="653168"/>
            </a:xfrm>
            <a:prstGeom prst="ellipse">
              <a:avLst/>
            </a:pr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Freeform 865"/>
            <p:cNvSpPr>
              <a:spLocks noEditPoints="1"/>
            </p:cNvSpPr>
            <p:nvPr/>
          </p:nvSpPr>
          <p:spPr bwMode="auto">
            <a:xfrm>
              <a:off x="972084" y="1823430"/>
              <a:ext cx="398463" cy="395288"/>
            </a:xfrm>
            <a:custGeom>
              <a:avLst/>
              <a:gdLst>
                <a:gd name="T0" fmla="*/ 42 w 259"/>
                <a:gd name="T1" fmla="*/ 0 h 257"/>
                <a:gd name="T2" fmla="*/ 108 w 259"/>
                <a:gd name="T3" fmla="*/ 96 h 257"/>
                <a:gd name="T4" fmla="*/ 96 w 259"/>
                <a:gd name="T5" fmla="*/ 82 h 257"/>
                <a:gd name="T6" fmla="*/ 73 w 259"/>
                <a:gd name="T7" fmla="*/ 82 h 257"/>
                <a:gd name="T8" fmla="*/ 73 w 259"/>
                <a:gd name="T9" fmla="*/ 60 h 257"/>
                <a:gd name="T10" fmla="*/ 61 w 259"/>
                <a:gd name="T11" fmla="*/ 48 h 257"/>
                <a:gd name="T12" fmla="*/ 39 w 259"/>
                <a:gd name="T13" fmla="*/ 48 h 257"/>
                <a:gd name="T14" fmla="*/ 42 w 259"/>
                <a:gd name="T15" fmla="*/ 13 h 257"/>
                <a:gd name="T16" fmla="*/ 92 w 259"/>
                <a:gd name="T17" fmla="*/ 121 h 257"/>
                <a:gd name="T18" fmla="*/ 0 w 259"/>
                <a:gd name="T19" fmla="*/ 42 h 257"/>
                <a:gd name="T20" fmla="*/ 35 w 259"/>
                <a:gd name="T21" fmla="*/ 186 h 257"/>
                <a:gd name="T22" fmla="*/ 44 w 259"/>
                <a:gd name="T23" fmla="*/ 239 h 257"/>
                <a:gd name="T24" fmla="*/ 216 w 259"/>
                <a:gd name="T25" fmla="*/ 257 h 257"/>
                <a:gd name="T26" fmla="*/ 172 w 259"/>
                <a:gd name="T27" fmla="*/ 128 h 257"/>
                <a:gd name="T28" fmla="*/ 225 w 259"/>
                <a:gd name="T29" fmla="*/ 71 h 257"/>
                <a:gd name="T30" fmla="*/ 226 w 259"/>
                <a:gd name="T31" fmla="*/ 5 h 257"/>
                <a:gd name="T32" fmla="*/ 203 w 259"/>
                <a:gd name="T33" fmla="*/ 30 h 257"/>
                <a:gd name="T34" fmla="*/ 228 w 259"/>
                <a:gd name="T35" fmla="*/ 57 h 257"/>
                <a:gd name="T36" fmla="*/ 192 w 259"/>
                <a:gd name="T37" fmla="*/ 38 h 257"/>
                <a:gd name="T38" fmla="*/ 192 w 259"/>
                <a:gd name="T39" fmla="*/ 38 h 257"/>
                <a:gd name="T40" fmla="*/ 80 w 259"/>
                <a:gd name="T41" fmla="*/ 154 h 257"/>
                <a:gd name="T42" fmla="*/ 65 w 259"/>
                <a:gd name="T43" fmla="*/ 177 h 257"/>
                <a:gd name="T44" fmla="*/ 187 w 259"/>
                <a:gd name="T45" fmla="*/ 50 h 257"/>
                <a:gd name="T46" fmla="*/ 185 w 259"/>
                <a:gd name="T47" fmla="*/ 65 h 257"/>
                <a:gd name="T48" fmla="*/ 59 w 259"/>
                <a:gd name="T49" fmla="*/ 199 h 257"/>
                <a:gd name="T50" fmla="*/ 193 w 259"/>
                <a:gd name="T51" fmla="*/ 73 h 257"/>
                <a:gd name="T52" fmla="*/ 185 w 259"/>
                <a:gd name="T53" fmla="*/ 65 h 257"/>
                <a:gd name="T54" fmla="*/ 68 w 259"/>
                <a:gd name="T55" fmla="*/ 212 h 257"/>
                <a:gd name="T56" fmla="*/ 207 w 259"/>
                <a:gd name="T57" fmla="*/ 70 h 257"/>
                <a:gd name="T58" fmla="*/ 134 w 259"/>
                <a:gd name="T59" fmla="*/ 162 h 257"/>
                <a:gd name="T60" fmla="*/ 167 w 259"/>
                <a:gd name="T61" fmla="*/ 151 h 257"/>
                <a:gd name="T62" fmla="*/ 175 w 259"/>
                <a:gd name="T63" fmla="*/ 163 h 257"/>
                <a:gd name="T64" fmla="*/ 176 w 259"/>
                <a:gd name="T65" fmla="*/ 185 h 257"/>
                <a:gd name="T66" fmla="*/ 200 w 259"/>
                <a:gd name="T67" fmla="*/ 185 h 257"/>
                <a:gd name="T68" fmla="*/ 209 w 259"/>
                <a:gd name="T69" fmla="*/ 197 h 257"/>
                <a:gd name="T70" fmla="*/ 211 w 259"/>
                <a:gd name="T71" fmla="*/ 219 h 257"/>
                <a:gd name="T72" fmla="*/ 245 w 259"/>
                <a:gd name="T73" fmla="*/ 215 h 257"/>
                <a:gd name="T74" fmla="*/ 134 w 259"/>
                <a:gd name="T75" fmla="*/ 162 h 257"/>
                <a:gd name="T76" fmla="*/ 62 w 259"/>
                <a:gd name="T77" fmla="*/ 219 h 257"/>
                <a:gd name="T78" fmla="*/ 22 w 259"/>
                <a:gd name="T79" fmla="*/ 224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9" h="257">
                  <a:moveTo>
                    <a:pt x="0" y="42"/>
                  </a:moveTo>
                  <a:cubicBezTo>
                    <a:pt x="14" y="27"/>
                    <a:pt x="28" y="13"/>
                    <a:pt x="42" y="0"/>
                  </a:cubicBezTo>
                  <a:cubicBezTo>
                    <a:pt x="71" y="27"/>
                    <a:pt x="99" y="55"/>
                    <a:pt x="126" y="84"/>
                  </a:cubicBezTo>
                  <a:cubicBezTo>
                    <a:pt x="120" y="88"/>
                    <a:pt x="114" y="92"/>
                    <a:pt x="108" y="96"/>
                  </a:cubicBezTo>
                  <a:cubicBezTo>
                    <a:pt x="109" y="90"/>
                    <a:pt x="110" y="84"/>
                    <a:pt x="111" y="78"/>
                  </a:cubicBezTo>
                  <a:cubicBezTo>
                    <a:pt x="106" y="79"/>
                    <a:pt x="101" y="80"/>
                    <a:pt x="96" y="82"/>
                  </a:cubicBezTo>
                  <a:cubicBezTo>
                    <a:pt x="97" y="76"/>
                    <a:pt x="98" y="71"/>
                    <a:pt x="99" y="65"/>
                  </a:cubicBezTo>
                  <a:cubicBezTo>
                    <a:pt x="90" y="71"/>
                    <a:pt x="82" y="77"/>
                    <a:pt x="73" y="82"/>
                  </a:cubicBezTo>
                  <a:cubicBezTo>
                    <a:pt x="78" y="73"/>
                    <a:pt x="85" y="65"/>
                    <a:pt x="90" y="56"/>
                  </a:cubicBezTo>
                  <a:cubicBezTo>
                    <a:pt x="85" y="57"/>
                    <a:pt x="79" y="58"/>
                    <a:pt x="73" y="60"/>
                  </a:cubicBezTo>
                  <a:cubicBezTo>
                    <a:pt x="75" y="54"/>
                    <a:pt x="76" y="49"/>
                    <a:pt x="77" y="44"/>
                  </a:cubicBezTo>
                  <a:cubicBezTo>
                    <a:pt x="72" y="45"/>
                    <a:pt x="67" y="47"/>
                    <a:pt x="61" y="48"/>
                  </a:cubicBezTo>
                  <a:cubicBezTo>
                    <a:pt x="63" y="42"/>
                    <a:pt x="64" y="36"/>
                    <a:pt x="65" y="31"/>
                  </a:cubicBezTo>
                  <a:cubicBezTo>
                    <a:pt x="56" y="36"/>
                    <a:pt x="48" y="43"/>
                    <a:pt x="39" y="48"/>
                  </a:cubicBezTo>
                  <a:cubicBezTo>
                    <a:pt x="43" y="40"/>
                    <a:pt x="49" y="33"/>
                    <a:pt x="55" y="26"/>
                  </a:cubicBezTo>
                  <a:cubicBezTo>
                    <a:pt x="51" y="21"/>
                    <a:pt x="47" y="17"/>
                    <a:pt x="42" y="13"/>
                  </a:cubicBezTo>
                  <a:cubicBezTo>
                    <a:pt x="33" y="23"/>
                    <a:pt x="23" y="32"/>
                    <a:pt x="14" y="42"/>
                  </a:cubicBezTo>
                  <a:cubicBezTo>
                    <a:pt x="40" y="68"/>
                    <a:pt x="67" y="93"/>
                    <a:pt x="92" y="121"/>
                  </a:cubicBezTo>
                  <a:cubicBezTo>
                    <a:pt x="86" y="123"/>
                    <a:pt x="80" y="123"/>
                    <a:pt x="76" y="118"/>
                  </a:cubicBezTo>
                  <a:cubicBezTo>
                    <a:pt x="51" y="93"/>
                    <a:pt x="25" y="67"/>
                    <a:pt x="0" y="42"/>
                  </a:cubicBezTo>
                  <a:close/>
                  <a:moveTo>
                    <a:pt x="194" y="26"/>
                  </a:moveTo>
                  <a:cubicBezTo>
                    <a:pt x="141" y="79"/>
                    <a:pt x="87" y="132"/>
                    <a:pt x="35" y="186"/>
                  </a:cubicBezTo>
                  <a:cubicBezTo>
                    <a:pt x="21" y="208"/>
                    <a:pt x="10" y="232"/>
                    <a:pt x="1" y="256"/>
                  </a:cubicBezTo>
                  <a:cubicBezTo>
                    <a:pt x="16" y="253"/>
                    <a:pt x="30" y="245"/>
                    <a:pt x="44" y="239"/>
                  </a:cubicBezTo>
                  <a:cubicBezTo>
                    <a:pt x="79" y="225"/>
                    <a:pt x="100" y="192"/>
                    <a:pt x="127" y="169"/>
                  </a:cubicBezTo>
                  <a:cubicBezTo>
                    <a:pt x="157" y="198"/>
                    <a:pt x="186" y="228"/>
                    <a:pt x="216" y="257"/>
                  </a:cubicBezTo>
                  <a:cubicBezTo>
                    <a:pt x="231" y="244"/>
                    <a:pt x="245" y="230"/>
                    <a:pt x="259" y="216"/>
                  </a:cubicBezTo>
                  <a:cubicBezTo>
                    <a:pt x="231" y="186"/>
                    <a:pt x="200" y="158"/>
                    <a:pt x="172" y="128"/>
                  </a:cubicBezTo>
                  <a:cubicBezTo>
                    <a:pt x="172" y="125"/>
                    <a:pt x="172" y="125"/>
                    <a:pt x="172" y="125"/>
                  </a:cubicBezTo>
                  <a:cubicBezTo>
                    <a:pt x="188" y="106"/>
                    <a:pt x="207" y="89"/>
                    <a:pt x="225" y="71"/>
                  </a:cubicBezTo>
                  <a:cubicBezTo>
                    <a:pt x="235" y="60"/>
                    <a:pt x="248" y="51"/>
                    <a:pt x="253" y="36"/>
                  </a:cubicBezTo>
                  <a:cubicBezTo>
                    <a:pt x="258" y="20"/>
                    <a:pt x="242" y="2"/>
                    <a:pt x="226" y="5"/>
                  </a:cubicBezTo>
                  <a:cubicBezTo>
                    <a:pt x="212" y="6"/>
                    <a:pt x="203" y="17"/>
                    <a:pt x="194" y="26"/>
                  </a:cubicBezTo>
                  <a:close/>
                  <a:moveTo>
                    <a:pt x="203" y="30"/>
                  </a:moveTo>
                  <a:cubicBezTo>
                    <a:pt x="213" y="22"/>
                    <a:pt x="229" y="6"/>
                    <a:pt x="241" y="21"/>
                  </a:cubicBezTo>
                  <a:cubicBezTo>
                    <a:pt x="250" y="34"/>
                    <a:pt x="235" y="46"/>
                    <a:pt x="228" y="57"/>
                  </a:cubicBezTo>
                  <a:cubicBezTo>
                    <a:pt x="221" y="46"/>
                    <a:pt x="212" y="38"/>
                    <a:pt x="203" y="30"/>
                  </a:cubicBezTo>
                  <a:close/>
                  <a:moveTo>
                    <a:pt x="192" y="38"/>
                  </a:moveTo>
                  <a:cubicBezTo>
                    <a:pt x="208" y="38"/>
                    <a:pt x="220" y="51"/>
                    <a:pt x="221" y="67"/>
                  </a:cubicBezTo>
                  <a:cubicBezTo>
                    <a:pt x="211" y="57"/>
                    <a:pt x="202" y="47"/>
                    <a:pt x="192" y="38"/>
                  </a:cubicBezTo>
                  <a:close/>
                  <a:moveTo>
                    <a:pt x="167" y="67"/>
                  </a:moveTo>
                  <a:cubicBezTo>
                    <a:pt x="138" y="96"/>
                    <a:pt x="109" y="125"/>
                    <a:pt x="80" y="154"/>
                  </a:cubicBezTo>
                  <a:cubicBezTo>
                    <a:pt x="69" y="165"/>
                    <a:pt x="57" y="175"/>
                    <a:pt x="48" y="189"/>
                  </a:cubicBezTo>
                  <a:cubicBezTo>
                    <a:pt x="54" y="186"/>
                    <a:pt x="60" y="182"/>
                    <a:pt x="65" y="177"/>
                  </a:cubicBezTo>
                  <a:cubicBezTo>
                    <a:pt x="96" y="145"/>
                    <a:pt x="128" y="114"/>
                    <a:pt x="159" y="83"/>
                  </a:cubicBezTo>
                  <a:cubicBezTo>
                    <a:pt x="169" y="73"/>
                    <a:pt x="180" y="63"/>
                    <a:pt x="187" y="50"/>
                  </a:cubicBezTo>
                  <a:cubicBezTo>
                    <a:pt x="180" y="55"/>
                    <a:pt x="173" y="61"/>
                    <a:pt x="167" y="67"/>
                  </a:cubicBezTo>
                  <a:close/>
                  <a:moveTo>
                    <a:pt x="185" y="65"/>
                  </a:moveTo>
                  <a:cubicBezTo>
                    <a:pt x="150" y="100"/>
                    <a:pt x="116" y="135"/>
                    <a:pt x="81" y="169"/>
                  </a:cubicBezTo>
                  <a:cubicBezTo>
                    <a:pt x="73" y="178"/>
                    <a:pt x="62" y="186"/>
                    <a:pt x="59" y="199"/>
                  </a:cubicBezTo>
                  <a:cubicBezTo>
                    <a:pt x="73" y="195"/>
                    <a:pt x="81" y="184"/>
                    <a:pt x="91" y="174"/>
                  </a:cubicBezTo>
                  <a:cubicBezTo>
                    <a:pt x="125" y="140"/>
                    <a:pt x="159" y="107"/>
                    <a:pt x="193" y="73"/>
                  </a:cubicBezTo>
                  <a:cubicBezTo>
                    <a:pt x="198" y="68"/>
                    <a:pt x="200" y="61"/>
                    <a:pt x="202" y="55"/>
                  </a:cubicBezTo>
                  <a:cubicBezTo>
                    <a:pt x="196" y="57"/>
                    <a:pt x="190" y="60"/>
                    <a:pt x="185" y="65"/>
                  </a:cubicBezTo>
                  <a:close/>
                  <a:moveTo>
                    <a:pt x="100" y="174"/>
                  </a:moveTo>
                  <a:cubicBezTo>
                    <a:pt x="89" y="186"/>
                    <a:pt x="74" y="196"/>
                    <a:pt x="68" y="212"/>
                  </a:cubicBezTo>
                  <a:cubicBezTo>
                    <a:pt x="106" y="179"/>
                    <a:pt x="140" y="140"/>
                    <a:pt x="177" y="105"/>
                  </a:cubicBezTo>
                  <a:cubicBezTo>
                    <a:pt x="187" y="94"/>
                    <a:pt x="201" y="85"/>
                    <a:pt x="207" y="70"/>
                  </a:cubicBezTo>
                  <a:cubicBezTo>
                    <a:pt x="169" y="102"/>
                    <a:pt x="136" y="139"/>
                    <a:pt x="100" y="174"/>
                  </a:cubicBezTo>
                  <a:close/>
                  <a:moveTo>
                    <a:pt x="134" y="162"/>
                  </a:moveTo>
                  <a:cubicBezTo>
                    <a:pt x="144" y="151"/>
                    <a:pt x="155" y="141"/>
                    <a:pt x="166" y="132"/>
                  </a:cubicBezTo>
                  <a:cubicBezTo>
                    <a:pt x="167" y="138"/>
                    <a:pt x="167" y="145"/>
                    <a:pt x="167" y="151"/>
                  </a:cubicBezTo>
                  <a:cubicBezTo>
                    <a:pt x="172" y="150"/>
                    <a:pt x="176" y="149"/>
                    <a:pt x="181" y="147"/>
                  </a:cubicBezTo>
                  <a:cubicBezTo>
                    <a:pt x="179" y="153"/>
                    <a:pt x="177" y="158"/>
                    <a:pt x="175" y="163"/>
                  </a:cubicBezTo>
                  <a:cubicBezTo>
                    <a:pt x="181" y="161"/>
                    <a:pt x="187" y="160"/>
                    <a:pt x="193" y="158"/>
                  </a:cubicBezTo>
                  <a:cubicBezTo>
                    <a:pt x="188" y="167"/>
                    <a:pt x="181" y="176"/>
                    <a:pt x="176" y="185"/>
                  </a:cubicBezTo>
                  <a:cubicBezTo>
                    <a:pt x="185" y="180"/>
                    <a:pt x="192" y="172"/>
                    <a:pt x="202" y="169"/>
                  </a:cubicBezTo>
                  <a:cubicBezTo>
                    <a:pt x="202" y="174"/>
                    <a:pt x="201" y="180"/>
                    <a:pt x="200" y="185"/>
                  </a:cubicBezTo>
                  <a:cubicBezTo>
                    <a:pt x="205" y="184"/>
                    <a:pt x="210" y="183"/>
                    <a:pt x="215" y="181"/>
                  </a:cubicBezTo>
                  <a:cubicBezTo>
                    <a:pt x="213" y="186"/>
                    <a:pt x="211" y="192"/>
                    <a:pt x="209" y="197"/>
                  </a:cubicBezTo>
                  <a:cubicBezTo>
                    <a:pt x="215" y="195"/>
                    <a:pt x="221" y="194"/>
                    <a:pt x="227" y="192"/>
                  </a:cubicBezTo>
                  <a:cubicBezTo>
                    <a:pt x="222" y="201"/>
                    <a:pt x="216" y="210"/>
                    <a:pt x="211" y="219"/>
                  </a:cubicBezTo>
                  <a:cubicBezTo>
                    <a:pt x="218" y="214"/>
                    <a:pt x="225" y="208"/>
                    <a:pt x="232" y="203"/>
                  </a:cubicBezTo>
                  <a:cubicBezTo>
                    <a:pt x="237" y="207"/>
                    <a:pt x="241" y="211"/>
                    <a:pt x="245" y="215"/>
                  </a:cubicBezTo>
                  <a:cubicBezTo>
                    <a:pt x="236" y="225"/>
                    <a:pt x="226" y="235"/>
                    <a:pt x="217" y="244"/>
                  </a:cubicBezTo>
                  <a:cubicBezTo>
                    <a:pt x="189" y="217"/>
                    <a:pt x="162" y="189"/>
                    <a:pt x="134" y="162"/>
                  </a:cubicBezTo>
                  <a:close/>
                  <a:moveTo>
                    <a:pt x="39" y="195"/>
                  </a:moveTo>
                  <a:cubicBezTo>
                    <a:pt x="51" y="197"/>
                    <a:pt x="61" y="206"/>
                    <a:pt x="62" y="219"/>
                  </a:cubicBezTo>
                  <a:cubicBezTo>
                    <a:pt x="53" y="225"/>
                    <a:pt x="45" y="230"/>
                    <a:pt x="36" y="236"/>
                  </a:cubicBezTo>
                  <a:cubicBezTo>
                    <a:pt x="31" y="232"/>
                    <a:pt x="27" y="228"/>
                    <a:pt x="22" y="224"/>
                  </a:cubicBezTo>
                  <a:cubicBezTo>
                    <a:pt x="27" y="214"/>
                    <a:pt x="33" y="205"/>
                    <a:pt x="39" y="195"/>
                  </a:cubicBezTo>
                  <a:close/>
                </a:path>
              </a:pathLst>
            </a:custGeom>
            <a:solidFill>
              <a:srgbClr val="FAF8F5"/>
            </a:solidFill>
            <a:ln>
              <a:noFill/>
            </a:ln>
          </p:spPr>
          <p:txBody>
            <a:bodyPr vert="horz" wrap="square" lIns="91440" tIns="45720" rIns="91440" bIns="45720" numCol="1" anchor="t" anchorCtr="0" compatLnSpc="1"/>
            <a:lstStyle/>
            <a:p>
              <a:pPr defTabSz="914400">
                <a:defRPr/>
              </a:pPr>
              <a:endParaRPr lang="zh-CN" altLang="en-US" sz="18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 name="PA_组合 4"/>
          <p:cNvGrpSpPr/>
          <p:nvPr>
            <p:custDataLst>
              <p:tags r:id="rId11"/>
            </p:custDataLst>
          </p:nvPr>
        </p:nvGrpSpPr>
        <p:grpSpPr>
          <a:xfrm>
            <a:off x="7476862" y="1765427"/>
            <a:ext cx="653168" cy="653370"/>
            <a:chOff x="7570479" y="1775864"/>
            <a:chExt cx="653168" cy="653168"/>
          </a:xfrm>
        </p:grpSpPr>
        <p:sp>
          <p:nvSpPr>
            <p:cNvPr id="66" name="椭圆 65"/>
            <p:cNvSpPr/>
            <p:nvPr/>
          </p:nvSpPr>
          <p:spPr>
            <a:xfrm>
              <a:off x="7570479" y="1775864"/>
              <a:ext cx="653168" cy="65316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Freeform 871"/>
            <p:cNvSpPr>
              <a:spLocks noEditPoints="1"/>
            </p:cNvSpPr>
            <p:nvPr/>
          </p:nvSpPr>
          <p:spPr bwMode="auto">
            <a:xfrm>
              <a:off x="7729581" y="1882579"/>
              <a:ext cx="334963" cy="439738"/>
            </a:xfrm>
            <a:custGeom>
              <a:avLst/>
              <a:gdLst>
                <a:gd name="T0" fmla="*/ 79 w 218"/>
                <a:gd name="T1" fmla="*/ 0 h 286"/>
                <a:gd name="T2" fmla="*/ 36 w 218"/>
                <a:gd name="T3" fmla="*/ 30 h 286"/>
                <a:gd name="T4" fmla="*/ 56 w 218"/>
                <a:gd name="T5" fmla="*/ 77 h 286"/>
                <a:gd name="T6" fmla="*/ 81 w 218"/>
                <a:gd name="T7" fmla="*/ 120 h 286"/>
                <a:gd name="T8" fmla="*/ 96 w 218"/>
                <a:gd name="T9" fmla="*/ 149 h 286"/>
                <a:gd name="T10" fmla="*/ 137 w 218"/>
                <a:gd name="T11" fmla="*/ 87 h 286"/>
                <a:gd name="T12" fmla="*/ 89 w 218"/>
                <a:gd name="T13" fmla="*/ 23 h 286"/>
                <a:gd name="T14" fmla="*/ 61 w 218"/>
                <a:gd name="T15" fmla="*/ 51 h 286"/>
                <a:gd name="T16" fmla="*/ 119 w 218"/>
                <a:gd name="T17" fmla="*/ 92 h 286"/>
                <a:gd name="T18" fmla="*/ 84 w 218"/>
                <a:gd name="T19" fmla="*/ 92 h 286"/>
                <a:gd name="T20" fmla="*/ 66 w 218"/>
                <a:gd name="T21" fmla="*/ 61 h 286"/>
                <a:gd name="T22" fmla="*/ 67 w 218"/>
                <a:gd name="T23" fmla="*/ 74 h 286"/>
                <a:gd name="T24" fmla="*/ 67 w 218"/>
                <a:gd name="T25" fmla="*/ 74 h 286"/>
                <a:gd name="T26" fmla="*/ 124 w 218"/>
                <a:gd name="T27" fmla="*/ 100 h 286"/>
                <a:gd name="T28" fmla="*/ 108 w 218"/>
                <a:gd name="T29" fmla="*/ 133 h 286"/>
                <a:gd name="T30" fmla="*/ 10 w 218"/>
                <a:gd name="T31" fmla="*/ 178 h 286"/>
                <a:gd name="T32" fmla="*/ 58 w 218"/>
                <a:gd name="T33" fmla="*/ 96 h 286"/>
                <a:gd name="T34" fmla="*/ 55 w 218"/>
                <a:gd name="T35" fmla="*/ 183 h 286"/>
                <a:gd name="T36" fmla="*/ 99 w 218"/>
                <a:gd name="T37" fmla="*/ 240 h 286"/>
                <a:gd name="T38" fmla="*/ 131 w 218"/>
                <a:gd name="T39" fmla="*/ 204 h 286"/>
                <a:gd name="T40" fmla="*/ 118 w 218"/>
                <a:gd name="T41" fmla="*/ 191 h 286"/>
                <a:gd name="T42" fmla="*/ 215 w 218"/>
                <a:gd name="T43" fmla="*/ 202 h 286"/>
                <a:gd name="T44" fmla="*/ 164 w 218"/>
                <a:gd name="T45" fmla="*/ 231 h 286"/>
                <a:gd name="T46" fmla="*/ 210 w 218"/>
                <a:gd name="T47" fmla="*/ 272 h 286"/>
                <a:gd name="T48" fmla="*/ 3 w 218"/>
                <a:gd name="T49" fmla="*/ 284 h 286"/>
                <a:gd name="T50" fmla="*/ 70 w 218"/>
                <a:gd name="T51" fmla="*/ 272 h 286"/>
                <a:gd name="T52" fmla="*/ 6 w 218"/>
                <a:gd name="T53" fmla="*/ 209 h 286"/>
                <a:gd name="T54" fmla="*/ 23 w 218"/>
                <a:gd name="T55" fmla="*/ 185 h 286"/>
                <a:gd name="T56" fmla="*/ 23 w 218"/>
                <a:gd name="T57" fmla="*/ 185 h 286"/>
                <a:gd name="T58" fmla="*/ 157 w 218"/>
                <a:gd name="T59" fmla="*/ 216 h 286"/>
                <a:gd name="T60" fmla="*/ 143 w 218"/>
                <a:gd name="T61" fmla="*/ 204 h 286"/>
                <a:gd name="T62" fmla="*/ 149 w 218"/>
                <a:gd name="T63" fmla="*/ 128 h 286"/>
                <a:gd name="T64" fmla="*/ 148 w 218"/>
                <a:gd name="T65" fmla="*/ 149 h 286"/>
                <a:gd name="T66" fmla="*/ 135 w 218"/>
                <a:gd name="T67" fmla="*/ 161 h 286"/>
                <a:gd name="T68" fmla="*/ 116 w 218"/>
                <a:gd name="T69" fmla="*/ 17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8" h="286">
                  <a:moveTo>
                    <a:pt x="36" y="30"/>
                  </a:moveTo>
                  <a:cubicBezTo>
                    <a:pt x="41" y="13"/>
                    <a:pt x="63" y="6"/>
                    <a:pt x="79" y="0"/>
                  </a:cubicBezTo>
                  <a:cubicBezTo>
                    <a:pt x="84" y="11"/>
                    <a:pt x="68" y="21"/>
                    <a:pt x="61" y="30"/>
                  </a:cubicBezTo>
                  <a:cubicBezTo>
                    <a:pt x="53" y="30"/>
                    <a:pt x="44" y="30"/>
                    <a:pt x="36" y="30"/>
                  </a:cubicBezTo>
                  <a:close/>
                  <a:moveTo>
                    <a:pt x="48" y="47"/>
                  </a:moveTo>
                  <a:cubicBezTo>
                    <a:pt x="53" y="57"/>
                    <a:pt x="59" y="66"/>
                    <a:pt x="56" y="77"/>
                  </a:cubicBezTo>
                  <a:cubicBezTo>
                    <a:pt x="52" y="90"/>
                    <a:pt x="66" y="94"/>
                    <a:pt x="76" y="97"/>
                  </a:cubicBezTo>
                  <a:cubicBezTo>
                    <a:pt x="80" y="104"/>
                    <a:pt x="84" y="111"/>
                    <a:pt x="81" y="120"/>
                  </a:cubicBezTo>
                  <a:cubicBezTo>
                    <a:pt x="90" y="121"/>
                    <a:pt x="94" y="129"/>
                    <a:pt x="98" y="135"/>
                  </a:cubicBezTo>
                  <a:cubicBezTo>
                    <a:pt x="97" y="140"/>
                    <a:pt x="97" y="145"/>
                    <a:pt x="96" y="149"/>
                  </a:cubicBezTo>
                  <a:cubicBezTo>
                    <a:pt x="117" y="142"/>
                    <a:pt x="137" y="131"/>
                    <a:pt x="154" y="117"/>
                  </a:cubicBezTo>
                  <a:cubicBezTo>
                    <a:pt x="144" y="110"/>
                    <a:pt x="130" y="101"/>
                    <a:pt x="137" y="87"/>
                  </a:cubicBezTo>
                  <a:cubicBezTo>
                    <a:pt x="135" y="87"/>
                    <a:pt x="131" y="85"/>
                    <a:pt x="129" y="84"/>
                  </a:cubicBezTo>
                  <a:cubicBezTo>
                    <a:pt x="112" y="67"/>
                    <a:pt x="106" y="41"/>
                    <a:pt x="89" y="23"/>
                  </a:cubicBezTo>
                  <a:cubicBezTo>
                    <a:pt x="75" y="30"/>
                    <a:pt x="61" y="39"/>
                    <a:pt x="48" y="47"/>
                  </a:cubicBezTo>
                  <a:close/>
                  <a:moveTo>
                    <a:pt x="61" y="51"/>
                  </a:moveTo>
                  <a:cubicBezTo>
                    <a:pt x="70" y="46"/>
                    <a:pt x="79" y="41"/>
                    <a:pt x="87" y="36"/>
                  </a:cubicBezTo>
                  <a:cubicBezTo>
                    <a:pt x="98" y="55"/>
                    <a:pt x="109" y="73"/>
                    <a:pt x="119" y="92"/>
                  </a:cubicBezTo>
                  <a:cubicBezTo>
                    <a:pt x="111" y="97"/>
                    <a:pt x="102" y="102"/>
                    <a:pt x="93" y="107"/>
                  </a:cubicBezTo>
                  <a:cubicBezTo>
                    <a:pt x="90" y="102"/>
                    <a:pt x="87" y="97"/>
                    <a:pt x="84" y="92"/>
                  </a:cubicBezTo>
                  <a:cubicBezTo>
                    <a:pt x="86" y="84"/>
                    <a:pt x="89" y="76"/>
                    <a:pt x="84" y="68"/>
                  </a:cubicBezTo>
                  <a:cubicBezTo>
                    <a:pt x="80" y="63"/>
                    <a:pt x="72" y="63"/>
                    <a:pt x="66" y="61"/>
                  </a:cubicBezTo>
                  <a:cubicBezTo>
                    <a:pt x="64" y="57"/>
                    <a:pt x="62" y="54"/>
                    <a:pt x="61" y="51"/>
                  </a:cubicBezTo>
                  <a:close/>
                  <a:moveTo>
                    <a:pt x="67" y="74"/>
                  </a:moveTo>
                  <a:cubicBezTo>
                    <a:pt x="74" y="66"/>
                    <a:pt x="77" y="81"/>
                    <a:pt x="78" y="85"/>
                  </a:cubicBezTo>
                  <a:cubicBezTo>
                    <a:pt x="73" y="85"/>
                    <a:pt x="59" y="81"/>
                    <a:pt x="67" y="74"/>
                  </a:cubicBezTo>
                  <a:close/>
                  <a:moveTo>
                    <a:pt x="99" y="115"/>
                  </a:moveTo>
                  <a:cubicBezTo>
                    <a:pt x="107" y="110"/>
                    <a:pt x="116" y="105"/>
                    <a:pt x="124" y="100"/>
                  </a:cubicBezTo>
                  <a:cubicBezTo>
                    <a:pt x="128" y="107"/>
                    <a:pt x="131" y="113"/>
                    <a:pt x="135" y="119"/>
                  </a:cubicBezTo>
                  <a:cubicBezTo>
                    <a:pt x="126" y="124"/>
                    <a:pt x="117" y="129"/>
                    <a:pt x="108" y="133"/>
                  </a:cubicBezTo>
                  <a:cubicBezTo>
                    <a:pt x="105" y="127"/>
                    <a:pt x="102" y="121"/>
                    <a:pt x="99" y="115"/>
                  </a:cubicBezTo>
                  <a:close/>
                  <a:moveTo>
                    <a:pt x="10" y="178"/>
                  </a:moveTo>
                  <a:cubicBezTo>
                    <a:pt x="5" y="143"/>
                    <a:pt x="21" y="109"/>
                    <a:pt x="46" y="84"/>
                  </a:cubicBezTo>
                  <a:cubicBezTo>
                    <a:pt x="50" y="88"/>
                    <a:pt x="54" y="92"/>
                    <a:pt x="58" y="96"/>
                  </a:cubicBezTo>
                  <a:cubicBezTo>
                    <a:pt x="41" y="116"/>
                    <a:pt x="26" y="141"/>
                    <a:pt x="30" y="168"/>
                  </a:cubicBezTo>
                  <a:cubicBezTo>
                    <a:pt x="39" y="172"/>
                    <a:pt x="50" y="174"/>
                    <a:pt x="55" y="183"/>
                  </a:cubicBezTo>
                  <a:cubicBezTo>
                    <a:pt x="62" y="193"/>
                    <a:pt x="58" y="205"/>
                    <a:pt x="54" y="215"/>
                  </a:cubicBezTo>
                  <a:cubicBezTo>
                    <a:pt x="66" y="228"/>
                    <a:pt x="81" y="240"/>
                    <a:pt x="99" y="240"/>
                  </a:cubicBezTo>
                  <a:cubicBezTo>
                    <a:pt x="115" y="239"/>
                    <a:pt x="126" y="228"/>
                    <a:pt x="137" y="217"/>
                  </a:cubicBezTo>
                  <a:cubicBezTo>
                    <a:pt x="135" y="214"/>
                    <a:pt x="133" y="207"/>
                    <a:pt x="131" y="204"/>
                  </a:cubicBezTo>
                  <a:cubicBezTo>
                    <a:pt x="121" y="203"/>
                    <a:pt x="110" y="206"/>
                    <a:pt x="102" y="198"/>
                  </a:cubicBezTo>
                  <a:cubicBezTo>
                    <a:pt x="106" y="192"/>
                    <a:pt x="112" y="190"/>
                    <a:pt x="118" y="191"/>
                  </a:cubicBezTo>
                  <a:cubicBezTo>
                    <a:pt x="150" y="191"/>
                    <a:pt x="182" y="191"/>
                    <a:pt x="214" y="191"/>
                  </a:cubicBezTo>
                  <a:cubicBezTo>
                    <a:pt x="214" y="194"/>
                    <a:pt x="215" y="200"/>
                    <a:pt x="215" y="202"/>
                  </a:cubicBezTo>
                  <a:cubicBezTo>
                    <a:pt x="206" y="203"/>
                    <a:pt x="197" y="203"/>
                    <a:pt x="189" y="204"/>
                  </a:cubicBezTo>
                  <a:cubicBezTo>
                    <a:pt x="186" y="217"/>
                    <a:pt x="175" y="225"/>
                    <a:pt x="164" y="231"/>
                  </a:cubicBezTo>
                  <a:cubicBezTo>
                    <a:pt x="152" y="243"/>
                    <a:pt x="144" y="258"/>
                    <a:pt x="133" y="272"/>
                  </a:cubicBezTo>
                  <a:cubicBezTo>
                    <a:pt x="159" y="272"/>
                    <a:pt x="184" y="271"/>
                    <a:pt x="210" y="272"/>
                  </a:cubicBezTo>
                  <a:cubicBezTo>
                    <a:pt x="216" y="271"/>
                    <a:pt x="218" y="286"/>
                    <a:pt x="210" y="284"/>
                  </a:cubicBezTo>
                  <a:cubicBezTo>
                    <a:pt x="141" y="285"/>
                    <a:pt x="72" y="285"/>
                    <a:pt x="3" y="284"/>
                  </a:cubicBezTo>
                  <a:cubicBezTo>
                    <a:pt x="3" y="281"/>
                    <a:pt x="3" y="275"/>
                    <a:pt x="4" y="272"/>
                  </a:cubicBezTo>
                  <a:cubicBezTo>
                    <a:pt x="26" y="272"/>
                    <a:pt x="48" y="271"/>
                    <a:pt x="70" y="272"/>
                  </a:cubicBezTo>
                  <a:cubicBezTo>
                    <a:pt x="57" y="260"/>
                    <a:pt x="46" y="248"/>
                    <a:pt x="35" y="234"/>
                  </a:cubicBezTo>
                  <a:cubicBezTo>
                    <a:pt x="28" y="223"/>
                    <a:pt x="11" y="222"/>
                    <a:pt x="6" y="209"/>
                  </a:cubicBezTo>
                  <a:cubicBezTo>
                    <a:pt x="0" y="199"/>
                    <a:pt x="6" y="188"/>
                    <a:pt x="10" y="178"/>
                  </a:cubicBezTo>
                  <a:close/>
                  <a:moveTo>
                    <a:pt x="23" y="185"/>
                  </a:moveTo>
                  <a:cubicBezTo>
                    <a:pt x="7" y="195"/>
                    <a:pt x="24" y="222"/>
                    <a:pt x="39" y="210"/>
                  </a:cubicBezTo>
                  <a:cubicBezTo>
                    <a:pt x="55" y="200"/>
                    <a:pt x="39" y="174"/>
                    <a:pt x="23" y="185"/>
                  </a:cubicBezTo>
                  <a:close/>
                  <a:moveTo>
                    <a:pt x="143" y="204"/>
                  </a:moveTo>
                  <a:cubicBezTo>
                    <a:pt x="148" y="208"/>
                    <a:pt x="151" y="215"/>
                    <a:pt x="157" y="216"/>
                  </a:cubicBezTo>
                  <a:cubicBezTo>
                    <a:pt x="166" y="218"/>
                    <a:pt x="171" y="209"/>
                    <a:pt x="177" y="205"/>
                  </a:cubicBezTo>
                  <a:cubicBezTo>
                    <a:pt x="166" y="203"/>
                    <a:pt x="155" y="203"/>
                    <a:pt x="143" y="204"/>
                  </a:cubicBezTo>
                  <a:close/>
                  <a:moveTo>
                    <a:pt x="111" y="151"/>
                  </a:moveTo>
                  <a:cubicBezTo>
                    <a:pt x="123" y="143"/>
                    <a:pt x="137" y="136"/>
                    <a:pt x="149" y="128"/>
                  </a:cubicBezTo>
                  <a:cubicBezTo>
                    <a:pt x="155" y="135"/>
                    <a:pt x="161" y="140"/>
                    <a:pt x="167" y="146"/>
                  </a:cubicBezTo>
                  <a:cubicBezTo>
                    <a:pt x="160" y="147"/>
                    <a:pt x="154" y="148"/>
                    <a:pt x="148" y="149"/>
                  </a:cubicBezTo>
                  <a:cubicBezTo>
                    <a:pt x="147" y="156"/>
                    <a:pt x="146" y="163"/>
                    <a:pt x="145" y="170"/>
                  </a:cubicBezTo>
                  <a:cubicBezTo>
                    <a:pt x="142" y="167"/>
                    <a:pt x="139" y="164"/>
                    <a:pt x="135" y="161"/>
                  </a:cubicBezTo>
                  <a:cubicBezTo>
                    <a:pt x="133" y="161"/>
                    <a:pt x="129" y="162"/>
                    <a:pt x="126" y="162"/>
                  </a:cubicBezTo>
                  <a:cubicBezTo>
                    <a:pt x="123" y="166"/>
                    <a:pt x="120" y="171"/>
                    <a:pt x="116" y="176"/>
                  </a:cubicBezTo>
                  <a:cubicBezTo>
                    <a:pt x="114" y="167"/>
                    <a:pt x="112" y="159"/>
                    <a:pt x="111" y="151"/>
                  </a:cubicBezTo>
                  <a:close/>
                </a:path>
              </a:pathLst>
            </a:custGeom>
            <a:solidFill>
              <a:sysClr val="window" lastClr="FFFFFF"/>
            </a:solidFill>
            <a:ln>
              <a:noFill/>
            </a:ln>
          </p:spPr>
          <p:txBody>
            <a:bodyPr vert="horz" wrap="square" lIns="91440" tIns="45720" rIns="91440" bIns="45720" numCol="1" anchor="t" anchorCtr="0" compatLnSpc="1"/>
            <a:lstStyle/>
            <a:p>
              <a:pPr defTabSz="914400">
                <a:defRPr/>
              </a:pPr>
              <a:endParaRPr lang="zh-CN" altLang="en-US" sz="18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6" name="PA_组合 2"/>
          <p:cNvGrpSpPr/>
          <p:nvPr>
            <p:custDataLst>
              <p:tags r:id="rId12"/>
            </p:custDataLst>
          </p:nvPr>
        </p:nvGrpSpPr>
        <p:grpSpPr>
          <a:xfrm>
            <a:off x="1074318" y="3511255"/>
            <a:ext cx="653168" cy="653370"/>
            <a:chOff x="844731" y="3402918"/>
            <a:chExt cx="653168" cy="653168"/>
          </a:xfrm>
        </p:grpSpPr>
        <p:sp>
          <p:nvSpPr>
            <p:cNvPr id="61" name="椭圆 60"/>
            <p:cNvSpPr/>
            <p:nvPr/>
          </p:nvSpPr>
          <p:spPr>
            <a:xfrm>
              <a:off x="844731" y="3402918"/>
              <a:ext cx="653168" cy="65316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Freeform 878"/>
            <p:cNvSpPr>
              <a:spLocks noEditPoints="1"/>
            </p:cNvSpPr>
            <p:nvPr/>
          </p:nvSpPr>
          <p:spPr bwMode="auto">
            <a:xfrm>
              <a:off x="969703" y="3515190"/>
              <a:ext cx="403225" cy="428625"/>
            </a:xfrm>
            <a:custGeom>
              <a:avLst/>
              <a:gdLst>
                <a:gd name="T0" fmla="*/ 112 w 262"/>
                <a:gd name="T1" fmla="*/ 0 h 279"/>
                <a:gd name="T2" fmla="*/ 56 w 262"/>
                <a:gd name="T3" fmla="*/ 3 h 279"/>
                <a:gd name="T4" fmla="*/ 47 w 262"/>
                <a:gd name="T5" fmla="*/ 57 h 279"/>
                <a:gd name="T6" fmla="*/ 64 w 262"/>
                <a:gd name="T7" fmla="*/ 59 h 279"/>
                <a:gd name="T8" fmla="*/ 53 w 262"/>
                <a:gd name="T9" fmla="*/ 80 h 279"/>
                <a:gd name="T10" fmla="*/ 67 w 262"/>
                <a:gd name="T11" fmla="*/ 137 h 279"/>
                <a:gd name="T12" fmla="*/ 3 w 262"/>
                <a:gd name="T13" fmla="*/ 163 h 279"/>
                <a:gd name="T14" fmla="*/ 115 w 262"/>
                <a:gd name="T15" fmla="*/ 219 h 279"/>
                <a:gd name="T16" fmla="*/ 13 w 262"/>
                <a:gd name="T17" fmla="*/ 265 h 279"/>
                <a:gd name="T18" fmla="*/ 242 w 262"/>
                <a:gd name="T19" fmla="*/ 275 h 279"/>
                <a:gd name="T20" fmla="*/ 256 w 262"/>
                <a:gd name="T21" fmla="*/ 207 h 279"/>
                <a:gd name="T22" fmla="*/ 189 w 262"/>
                <a:gd name="T23" fmla="*/ 150 h 279"/>
                <a:gd name="T24" fmla="*/ 260 w 262"/>
                <a:gd name="T25" fmla="*/ 138 h 279"/>
                <a:gd name="T26" fmla="*/ 137 w 262"/>
                <a:gd name="T27" fmla="*/ 51 h 279"/>
                <a:gd name="T28" fmla="*/ 47 w 262"/>
                <a:gd name="T29" fmla="*/ 57 h 279"/>
                <a:gd name="T30" fmla="*/ 34 w 262"/>
                <a:gd name="T31" fmla="*/ 149 h 279"/>
                <a:gd name="T32" fmla="*/ 21 w 262"/>
                <a:gd name="T33" fmla="*/ 205 h 279"/>
                <a:gd name="T34" fmla="*/ 52 w 262"/>
                <a:gd name="T35" fmla="*/ 209 h 279"/>
                <a:gd name="T36" fmla="*/ 52 w 262"/>
                <a:gd name="T37" fmla="*/ 209 h 279"/>
                <a:gd name="T38" fmla="*/ 176 w 262"/>
                <a:gd name="T39" fmla="*/ 149 h 279"/>
                <a:gd name="T40" fmla="*/ 67 w 262"/>
                <a:gd name="T41" fmla="*/ 207 h 279"/>
                <a:gd name="T42" fmla="*/ 130 w 262"/>
                <a:gd name="T43" fmla="*/ 219 h 279"/>
                <a:gd name="T44" fmla="*/ 212 w 262"/>
                <a:gd name="T45" fmla="*/ 264 h 279"/>
                <a:gd name="T46" fmla="*/ 130 w 262"/>
                <a:gd name="T47" fmla="*/ 219 h 279"/>
                <a:gd name="T48" fmla="*/ 237 w 262"/>
                <a:gd name="T49" fmla="*/ 264 h 279"/>
                <a:gd name="T50" fmla="*/ 226 w 262"/>
                <a:gd name="T51" fmla="*/ 217 h 279"/>
                <a:gd name="T52" fmla="*/ 244 w 262"/>
                <a:gd name="T53" fmla="*/ 157 h 279"/>
                <a:gd name="T54" fmla="*/ 194 w 262"/>
                <a:gd name="T55" fmla="*/ 163 h 279"/>
                <a:gd name="T56" fmla="*/ 80 w 262"/>
                <a:gd name="T57" fmla="*/ 171 h 279"/>
                <a:gd name="T58" fmla="*/ 80 w 262"/>
                <a:gd name="T59" fmla="*/ 171 h 279"/>
                <a:gd name="T60" fmla="*/ 246 w 262"/>
                <a:gd name="T61" fmla="*/ 176 h 279"/>
                <a:gd name="T62" fmla="*/ 186 w 262"/>
                <a:gd name="T63" fmla="*/ 176 h 279"/>
                <a:gd name="T64" fmla="*/ 108 w 262"/>
                <a:gd name="T65" fmla="*/ 185 h 279"/>
                <a:gd name="T66" fmla="*/ 193 w 262"/>
                <a:gd name="T67" fmla="*/ 193 h 279"/>
                <a:gd name="T68" fmla="*/ 193 w 262"/>
                <a:gd name="T69" fmla="*/ 199 h 279"/>
                <a:gd name="T70" fmla="*/ 20 w 262"/>
                <a:gd name="T71" fmla="*/ 230 h 279"/>
                <a:gd name="T72" fmla="*/ 116 w 262"/>
                <a:gd name="T73" fmla="*/ 231 h 279"/>
                <a:gd name="T74" fmla="*/ 160 w 262"/>
                <a:gd name="T75" fmla="*/ 237 h 279"/>
                <a:gd name="T76" fmla="*/ 210 w 262"/>
                <a:gd name="T77" fmla="*/ 247 h 279"/>
                <a:gd name="T78" fmla="*/ 160 w 262"/>
                <a:gd name="T79" fmla="*/ 237 h 279"/>
                <a:gd name="T80" fmla="*/ 118 w 262"/>
                <a:gd name="T81" fmla="*/ 241 h 279"/>
                <a:gd name="T82" fmla="*/ 26 w 262"/>
                <a:gd name="T83" fmla="*/ 238 h 279"/>
                <a:gd name="T84" fmla="*/ 116 w 262"/>
                <a:gd name="T85" fmla="*/ 252 h 279"/>
                <a:gd name="T86" fmla="*/ 39 w 262"/>
                <a:gd name="T87" fmla="*/ 25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2" h="279">
                  <a:moveTo>
                    <a:pt x="91" y="21"/>
                  </a:moveTo>
                  <a:cubicBezTo>
                    <a:pt x="97" y="12"/>
                    <a:pt x="103" y="5"/>
                    <a:pt x="112" y="0"/>
                  </a:cubicBezTo>
                  <a:cubicBezTo>
                    <a:pt x="104" y="14"/>
                    <a:pt x="95" y="27"/>
                    <a:pt x="93" y="43"/>
                  </a:cubicBezTo>
                  <a:cubicBezTo>
                    <a:pt x="75" y="35"/>
                    <a:pt x="59" y="23"/>
                    <a:pt x="56" y="3"/>
                  </a:cubicBezTo>
                  <a:cubicBezTo>
                    <a:pt x="70" y="4"/>
                    <a:pt x="84" y="9"/>
                    <a:pt x="91" y="21"/>
                  </a:cubicBezTo>
                  <a:close/>
                  <a:moveTo>
                    <a:pt x="47" y="57"/>
                  </a:moveTo>
                  <a:cubicBezTo>
                    <a:pt x="51" y="59"/>
                    <a:pt x="55" y="62"/>
                    <a:pt x="58" y="64"/>
                  </a:cubicBezTo>
                  <a:cubicBezTo>
                    <a:pt x="64" y="59"/>
                    <a:pt x="64" y="59"/>
                    <a:pt x="64" y="59"/>
                  </a:cubicBezTo>
                  <a:cubicBezTo>
                    <a:pt x="77" y="59"/>
                    <a:pt x="65" y="72"/>
                    <a:pt x="64" y="79"/>
                  </a:cubicBezTo>
                  <a:cubicBezTo>
                    <a:pt x="60" y="79"/>
                    <a:pt x="57" y="79"/>
                    <a:pt x="53" y="80"/>
                  </a:cubicBezTo>
                  <a:cubicBezTo>
                    <a:pt x="56" y="71"/>
                    <a:pt x="49" y="64"/>
                    <a:pt x="46" y="57"/>
                  </a:cubicBezTo>
                  <a:cubicBezTo>
                    <a:pt x="28" y="84"/>
                    <a:pt x="43" y="119"/>
                    <a:pt x="67" y="137"/>
                  </a:cubicBezTo>
                  <a:cubicBezTo>
                    <a:pt x="52" y="136"/>
                    <a:pt x="36" y="135"/>
                    <a:pt x="21" y="137"/>
                  </a:cubicBezTo>
                  <a:cubicBezTo>
                    <a:pt x="10" y="140"/>
                    <a:pt x="6" y="153"/>
                    <a:pt x="3" y="163"/>
                  </a:cubicBezTo>
                  <a:cubicBezTo>
                    <a:pt x="0" y="181"/>
                    <a:pt x="2" y="203"/>
                    <a:pt x="16" y="217"/>
                  </a:cubicBezTo>
                  <a:cubicBezTo>
                    <a:pt x="48" y="222"/>
                    <a:pt x="82" y="217"/>
                    <a:pt x="115" y="219"/>
                  </a:cubicBezTo>
                  <a:cubicBezTo>
                    <a:pt x="122" y="233"/>
                    <a:pt x="121" y="249"/>
                    <a:pt x="115" y="264"/>
                  </a:cubicBezTo>
                  <a:cubicBezTo>
                    <a:pt x="81" y="265"/>
                    <a:pt x="47" y="263"/>
                    <a:pt x="13" y="265"/>
                  </a:cubicBezTo>
                  <a:cubicBezTo>
                    <a:pt x="14" y="279"/>
                    <a:pt x="29" y="276"/>
                    <a:pt x="39" y="276"/>
                  </a:cubicBezTo>
                  <a:cubicBezTo>
                    <a:pt x="106" y="275"/>
                    <a:pt x="174" y="278"/>
                    <a:pt x="242" y="275"/>
                  </a:cubicBezTo>
                  <a:cubicBezTo>
                    <a:pt x="257" y="262"/>
                    <a:pt x="256" y="239"/>
                    <a:pt x="253" y="221"/>
                  </a:cubicBezTo>
                  <a:cubicBezTo>
                    <a:pt x="255" y="217"/>
                    <a:pt x="262" y="212"/>
                    <a:pt x="256" y="207"/>
                  </a:cubicBezTo>
                  <a:cubicBezTo>
                    <a:pt x="234" y="205"/>
                    <a:pt x="212" y="209"/>
                    <a:pt x="190" y="205"/>
                  </a:cubicBezTo>
                  <a:cubicBezTo>
                    <a:pt x="178" y="189"/>
                    <a:pt x="183" y="168"/>
                    <a:pt x="189" y="150"/>
                  </a:cubicBezTo>
                  <a:cubicBezTo>
                    <a:pt x="211" y="148"/>
                    <a:pt x="234" y="150"/>
                    <a:pt x="256" y="149"/>
                  </a:cubicBezTo>
                  <a:cubicBezTo>
                    <a:pt x="257" y="146"/>
                    <a:pt x="259" y="141"/>
                    <a:pt x="260" y="138"/>
                  </a:cubicBezTo>
                  <a:cubicBezTo>
                    <a:pt x="214" y="135"/>
                    <a:pt x="166" y="137"/>
                    <a:pt x="119" y="137"/>
                  </a:cubicBezTo>
                  <a:cubicBezTo>
                    <a:pt x="145" y="118"/>
                    <a:pt x="159" y="77"/>
                    <a:pt x="137" y="51"/>
                  </a:cubicBezTo>
                  <a:cubicBezTo>
                    <a:pt x="119" y="35"/>
                    <a:pt x="96" y="54"/>
                    <a:pt x="76" y="46"/>
                  </a:cubicBezTo>
                  <a:cubicBezTo>
                    <a:pt x="65" y="41"/>
                    <a:pt x="55" y="50"/>
                    <a:pt x="47" y="57"/>
                  </a:cubicBezTo>
                  <a:close/>
                  <a:moveTo>
                    <a:pt x="20" y="151"/>
                  </a:moveTo>
                  <a:cubicBezTo>
                    <a:pt x="24" y="150"/>
                    <a:pt x="31" y="149"/>
                    <a:pt x="34" y="149"/>
                  </a:cubicBezTo>
                  <a:cubicBezTo>
                    <a:pt x="28" y="168"/>
                    <a:pt x="28" y="188"/>
                    <a:pt x="34" y="207"/>
                  </a:cubicBezTo>
                  <a:cubicBezTo>
                    <a:pt x="31" y="207"/>
                    <a:pt x="24" y="206"/>
                    <a:pt x="21" y="205"/>
                  </a:cubicBezTo>
                  <a:cubicBezTo>
                    <a:pt x="13" y="188"/>
                    <a:pt x="13" y="168"/>
                    <a:pt x="20" y="151"/>
                  </a:cubicBezTo>
                  <a:close/>
                  <a:moveTo>
                    <a:pt x="52" y="209"/>
                  </a:moveTo>
                  <a:cubicBezTo>
                    <a:pt x="39" y="191"/>
                    <a:pt x="38" y="165"/>
                    <a:pt x="52" y="147"/>
                  </a:cubicBezTo>
                  <a:cubicBezTo>
                    <a:pt x="46" y="168"/>
                    <a:pt x="47" y="189"/>
                    <a:pt x="52" y="209"/>
                  </a:cubicBezTo>
                  <a:close/>
                  <a:moveTo>
                    <a:pt x="68" y="150"/>
                  </a:moveTo>
                  <a:cubicBezTo>
                    <a:pt x="104" y="148"/>
                    <a:pt x="140" y="149"/>
                    <a:pt x="176" y="149"/>
                  </a:cubicBezTo>
                  <a:cubicBezTo>
                    <a:pt x="168" y="168"/>
                    <a:pt x="169" y="188"/>
                    <a:pt x="175" y="207"/>
                  </a:cubicBezTo>
                  <a:cubicBezTo>
                    <a:pt x="139" y="206"/>
                    <a:pt x="103" y="207"/>
                    <a:pt x="67" y="207"/>
                  </a:cubicBezTo>
                  <a:cubicBezTo>
                    <a:pt x="59" y="189"/>
                    <a:pt x="55" y="166"/>
                    <a:pt x="68" y="150"/>
                  </a:cubicBezTo>
                  <a:close/>
                  <a:moveTo>
                    <a:pt x="130" y="219"/>
                  </a:moveTo>
                  <a:cubicBezTo>
                    <a:pt x="157" y="219"/>
                    <a:pt x="185" y="219"/>
                    <a:pt x="212" y="219"/>
                  </a:cubicBezTo>
                  <a:cubicBezTo>
                    <a:pt x="218" y="234"/>
                    <a:pt x="218" y="249"/>
                    <a:pt x="212" y="264"/>
                  </a:cubicBezTo>
                  <a:cubicBezTo>
                    <a:pt x="184" y="264"/>
                    <a:pt x="156" y="264"/>
                    <a:pt x="129" y="264"/>
                  </a:cubicBezTo>
                  <a:cubicBezTo>
                    <a:pt x="133" y="249"/>
                    <a:pt x="133" y="234"/>
                    <a:pt x="130" y="219"/>
                  </a:cubicBezTo>
                  <a:close/>
                  <a:moveTo>
                    <a:pt x="226" y="217"/>
                  </a:moveTo>
                  <a:cubicBezTo>
                    <a:pt x="248" y="220"/>
                    <a:pt x="244" y="249"/>
                    <a:pt x="237" y="264"/>
                  </a:cubicBezTo>
                  <a:cubicBezTo>
                    <a:pt x="234" y="264"/>
                    <a:pt x="228" y="264"/>
                    <a:pt x="226" y="264"/>
                  </a:cubicBezTo>
                  <a:cubicBezTo>
                    <a:pt x="230" y="249"/>
                    <a:pt x="229" y="233"/>
                    <a:pt x="226" y="217"/>
                  </a:cubicBezTo>
                  <a:close/>
                  <a:moveTo>
                    <a:pt x="194" y="156"/>
                  </a:moveTo>
                  <a:cubicBezTo>
                    <a:pt x="210" y="156"/>
                    <a:pt x="227" y="155"/>
                    <a:pt x="244" y="157"/>
                  </a:cubicBezTo>
                  <a:cubicBezTo>
                    <a:pt x="244" y="158"/>
                    <a:pt x="244" y="161"/>
                    <a:pt x="244" y="162"/>
                  </a:cubicBezTo>
                  <a:cubicBezTo>
                    <a:pt x="227" y="163"/>
                    <a:pt x="211" y="162"/>
                    <a:pt x="194" y="163"/>
                  </a:cubicBezTo>
                  <a:cubicBezTo>
                    <a:pt x="194" y="161"/>
                    <a:pt x="194" y="157"/>
                    <a:pt x="194" y="156"/>
                  </a:cubicBezTo>
                  <a:close/>
                  <a:moveTo>
                    <a:pt x="80" y="171"/>
                  </a:moveTo>
                  <a:cubicBezTo>
                    <a:pt x="86" y="167"/>
                    <a:pt x="101" y="166"/>
                    <a:pt x="104" y="173"/>
                  </a:cubicBezTo>
                  <a:cubicBezTo>
                    <a:pt x="98" y="176"/>
                    <a:pt x="83" y="178"/>
                    <a:pt x="80" y="171"/>
                  </a:cubicBezTo>
                  <a:close/>
                  <a:moveTo>
                    <a:pt x="186" y="176"/>
                  </a:moveTo>
                  <a:cubicBezTo>
                    <a:pt x="206" y="173"/>
                    <a:pt x="226" y="173"/>
                    <a:pt x="246" y="176"/>
                  </a:cubicBezTo>
                  <a:cubicBezTo>
                    <a:pt x="243" y="184"/>
                    <a:pt x="233" y="180"/>
                    <a:pt x="227" y="181"/>
                  </a:cubicBezTo>
                  <a:cubicBezTo>
                    <a:pt x="214" y="180"/>
                    <a:pt x="198" y="184"/>
                    <a:pt x="186" y="176"/>
                  </a:cubicBezTo>
                  <a:close/>
                  <a:moveTo>
                    <a:pt x="76" y="181"/>
                  </a:moveTo>
                  <a:cubicBezTo>
                    <a:pt x="87" y="181"/>
                    <a:pt x="99" y="177"/>
                    <a:pt x="108" y="185"/>
                  </a:cubicBezTo>
                  <a:cubicBezTo>
                    <a:pt x="97" y="186"/>
                    <a:pt x="84" y="191"/>
                    <a:pt x="76" y="181"/>
                  </a:cubicBezTo>
                  <a:close/>
                  <a:moveTo>
                    <a:pt x="193" y="193"/>
                  </a:moveTo>
                  <a:cubicBezTo>
                    <a:pt x="211" y="193"/>
                    <a:pt x="230" y="192"/>
                    <a:pt x="248" y="194"/>
                  </a:cubicBezTo>
                  <a:cubicBezTo>
                    <a:pt x="231" y="203"/>
                    <a:pt x="211" y="198"/>
                    <a:pt x="193" y="199"/>
                  </a:cubicBezTo>
                  <a:cubicBezTo>
                    <a:pt x="193" y="193"/>
                    <a:pt x="193" y="193"/>
                    <a:pt x="193" y="193"/>
                  </a:cubicBezTo>
                  <a:close/>
                  <a:moveTo>
                    <a:pt x="20" y="230"/>
                  </a:moveTo>
                  <a:cubicBezTo>
                    <a:pt x="29" y="220"/>
                    <a:pt x="46" y="227"/>
                    <a:pt x="58" y="225"/>
                  </a:cubicBezTo>
                  <a:cubicBezTo>
                    <a:pt x="77" y="227"/>
                    <a:pt x="99" y="220"/>
                    <a:pt x="116" y="231"/>
                  </a:cubicBezTo>
                  <a:cubicBezTo>
                    <a:pt x="84" y="232"/>
                    <a:pt x="52" y="233"/>
                    <a:pt x="20" y="230"/>
                  </a:cubicBezTo>
                  <a:close/>
                  <a:moveTo>
                    <a:pt x="160" y="237"/>
                  </a:moveTo>
                  <a:cubicBezTo>
                    <a:pt x="175" y="234"/>
                    <a:pt x="191" y="234"/>
                    <a:pt x="206" y="236"/>
                  </a:cubicBezTo>
                  <a:cubicBezTo>
                    <a:pt x="207" y="239"/>
                    <a:pt x="209" y="244"/>
                    <a:pt x="210" y="247"/>
                  </a:cubicBezTo>
                  <a:cubicBezTo>
                    <a:pt x="193" y="247"/>
                    <a:pt x="176" y="249"/>
                    <a:pt x="160" y="246"/>
                  </a:cubicBezTo>
                  <a:cubicBezTo>
                    <a:pt x="160" y="244"/>
                    <a:pt x="160" y="239"/>
                    <a:pt x="160" y="237"/>
                  </a:cubicBezTo>
                  <a:close/>
                  <a:moveTo>
                    <a:pt x="26" y="238"/>
                  </a:moveTo>
                  <a:cubicBezTo>
                    <a:pt x="56" y="239"/>
                    <a:pt x="88" y="234"/>
                    <a:pt x="118" y="241"/>
                  </a:cubicBezTo>
                  <a:cubicBezTo>
                    <a:pt x="88" y="249"/>
                    <a:pt x="56" y="243"/>
                    <a:pt x="26" y="245"/>
                  </a:cubicBezTo>
                  <a:cubicBezTo>
                    <a:pt x="26" y="243"/>
                    <a:pt x="26" y="240"/>
                    <a:pt x="26" y="238"/>
                  </a:cubicBezTo>
                  <a:close/>
                  <a:moveTo>
                    <a:pt x="18" y="253"/>
                  </a:moveTo>
                  <a:cubicBezTo>
                    <a:pt x="50" y="249"/>
                    <a:pt x="83" y="251"/>
                    <a:pt x="116" y="252"/>
                  </a:cubicBezTo>
                  <a:cubicBezTo>
                    <a:pt x="114" y="253"/>
                    <a:pt x="109" y="256"/>
                    <a:pt x="107" y="257"/>
                  </a:cubicBezTo>
                  <a:cubicBezTo>
                    <a:pt x="84" y="258"/>
                    <a:pt x="62" y="257"/>
                    <a:pt x="39" y="257"/>
                  </a:cubicBezTo>
                  <a:cubicBezTo>
                    <a:pt x="31" y="258"/>
                    <a:pt x="24" y="256"/>
                    <a:pt x="18" y="253"/>
                  </a:cubicBezTo>
                  <a:close/>
                </a:path>
              </a:pathLst>
            </a:custGeom>
            <a:solidFill>
              <a:sysClr val="window" lastClr="FFFFFF"/>
            </a:solidFill>
            <a:ln>
              <a:noFill/>
            </a:ln>
          </p:spPr>
          <p:txBody>
            <a:bodyPr vert="horz" wrap="square" lIns="91440" tIns="45720" rIns="91440" bIns="45720" numCol="1" anchor="t" anchorCtr="0" compatLnSpc="1"/>
            <a:lstStyle/>
            <a:p>
              <a:pPr defTabSz="914400">
                <a:defRPr/>
              </a:pPr>
              <a:endParaRPr lang="zh-CN" altLang="en-US" sz="18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7" name="PA_组合 5"/>
          <p:cNvGrpSpPr/>
          <p:nvPr>
            <p:custDataLst>
              <p:tags r:id="rId13"/>
            </p:custDataLst>
          </p:nvPr>
        </p:nvGrpSpPr>
        <p:grpSpPr>
          <a:xfrm>
            <a:off x="7476862" y="3507465"/>
            <a:ext cx="653168" cy="653370"/>
            <a:chOff x="7570479" y="3494251"/>
            <a:chExt cx="653168" cy="653168"/>
          </a:xfrm>
        </p:grpSpPr>
        <p:sp>
          <p:nvSpPr>
            <p:cNvPr id="67" name="椭圆 66"/>
            <p:cNvSpPr/>
            <p:nvPr/>
          </p:nvSpPr>
          <p:spPr>
            <a:xfrm>
              <a:off x="7570479" y="3494251"/>
              <a:ext cx="653168" cy="653168"/>
            </a:xfrm>
            <a:prstGeom prst="ellipse">
              <a:avLst/>
            </a:pr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3" name="Freeform 893"/>
            <p:cNvSpPr>
              <a:spLocks noEditPoints="1"/>
            </p:cNvSpPr>
            <p:nvPr/>
          </p:nvSpPr>
          <p:spPr bwMode="auto">
            <a:xfrm>
              <a:off x="7776407" y="3633003"/>
              <a:ext cx="241312" cy="415198"/>
            </a:xfrm>
            <a:custGeom>
              <a:avLst/>
              <a:gdLst>
                <a:gd name="T0" fmla="*/ 105 w 115"/>
                <a:gd name="T1" fmla="*/ 49 h 198"/>
                <a:gd name="T2" fmla="*/ 115 w 115"/>
                <a:gd name="T3" fmla="*/ 53 h 198"/>
                <a:gd name="T4" fmla="*/ 101 w 115"/>
                <a:gd name="T5" fmla="*/ 93 h 198"/>
                <a:gd name="T6" fmla="*/ 89 w 115"/>
                <a:gd name="T7" fmla="*/ 93 h 198"/>
                <a:gd name="T8" fmla="*/ 105 w 115"/>
                <a:gd name="T9" fmla="*/ 49 h 198"/>
                <a:gd name="T10" fmla="*/ 112 w 115"/>
                <a:gd name="T11" fmla="*/ 18 h 198"/>
                <a:gd name="T12" fmla="*/ 109 w 115"/>
                <a:gd name="T13" fmla="*/ 17 h 198"/>
                <a:gd name="T14" fmla="*/ 94 w 115"/>
                <a:gd name="T15" fmla="*/ 33 h 198"/>
                <a:gd name="T16" fmla="*/ 114 w 115"/>
                <a:gd name="T17" fmla="*/ 39 h 198"/>
                <a:gd name="T18" fmla="*/ 112 w 115"/>
                <a:gd name="T19" fmla="*/ 18 h 198"/>
                <a:gd name="T20" fmla="*/ 78 w 115"/>
                <a:gd name="T21" fmla="*/ 93 h 198"/>
                <a:gd name="T22" fmla="*/ 95 w 115"/>
                <a:gd name="T23" fmla="*/ 46 h 198"/>
                <a:gd name="T24" fmla="*/ 85 w 115"/>
                <a:gd name="T25" fmla="*/ 42 h 198"/>
                <a:gd name="T26" fmla="*/ 67 w 115"/>
                <a:gd name="T27" fmla="*/ 93 h 198"/>
                <a:gd name="T28" fmla="*/ 78 w 115"/>
                <a:gd name="T29" fmla="*/ 93 h 198"/>
                <a:gd name="T30" fmla="*/ 2 w 115"/>
                <a:gd name="T31" fmla="*/ 25 h 198"/>
                <a:gd name="T32" fmla="*/ 15 w 115"/>
                <a:gd name="T33" fmla="*/ 3 h 198"/>
                <a:gd name="T34" fmla="*/ 38 w 115"/>
                <a:gd name="T35" fmla="*/ 16 h 198"/>
                <a:gd name="T36" fmla="*/ 58 w 115"/>
                <a:gd name="T37" fmla="*/ 93 h 198"/>
                <a:gd name="T38" fmla="*/ 20 w 115"/>
                <a:gd name="T39" fmla="*/ 93 h 198"/>
                <a:gd name="T40" fmla="*/ 2 w 115"/>
                <a:gd name="T41" fmla="*/ 25 h 198"/>
                <a:gd name="T42" fmla="*/ 16 w 115"/>
                <a:gd name="T43" fmla="*/ 22 h 198"/>
                <a:gd name="T44" fmla="*/ 28 w 115"/>
                <a:gd name="T45" fmla="*/ 69 h 198"/>
                <a:gd name="T46" fmla="*/ 34 w 115"/>
                <a:gd name="T47" fmla="*/ 72 h 198"/>
                <a:gd name="T48" fmla="*/ 37 w 115"/>
                <a:gd name="T49" fmla="*/ 66 h 198"/>
                <a:gd name="T50" fmla="*/ 24 w 115"/>
                <a:gd name="T51" fmla="*/ 19 h 198"/>
                <a:gd name="T52" fmla="*/ 19 w 115"/>
                <a:gd name="T53" fmla="*/ 16 h 198"/>
                <a:gd name="T54" fmla="*/ 16 w 115"/>
                <a:gd name="T55" fmla="*/ 22 h 198"/>
                <a:gd name="T56" fmla="*/ 107 w 115"/>
                <a:gd name="T57" fmla="*/ 100 h 198"/>
                <a:gd name="T58" fmla="*/ 8 w 115"/>
                <a:gd name="T59" fmla="*/ 100 h 198"/>
                <a:gd name="T60" fmla="*/ 2 w 115"/>
                <a:gd name="T61" fmla="*/ 105 h 198"/>
                <a:gd name="T62" fmla="*/ 8 w 115"/>
                <a:gd name="T63" fmla="*/ 109 h 198"/>
                <a:gd name="T64" fmla="*/ 19 w 115"/>
                <a:gd name="T65" fmla="*/ 190 h 198"/>
                <a:gd name="T66" fmla="*/ 14 w 115"/>
                <a:gd name="T67" fmla="*/ 194 h 198"/>
                <a:gd name="T68" fmla="*/ 20 w 115"/>
                <a:gd name="T69" fmla="*/ 198 h 198"/>
                <a:gd name="T70" fmla="*/ 95 w 115"/>
                <a:gd name="T71" fmla="*/ 198 h 198"/>
                <a:gd name="T72" fmla="*/ 101 w 115"/>
                <a:gd name="T73" fmla="*/ 194 h 198"/>
                <a:gd name="T74" fmla="*/ 96 w 115"/>
                <a:gd name="T75" fmla="*/ 190 h 198"/>
                <a:gd name="T76" fmla="*/ 107 w 115"/>
                <a:gd name="T77" fmla="*/ 109 h 198"/>
                <a:gd name="T78" fmla="*/ 113 w 115"/>
                <a:gd name="T79" fmla="*/ 105 h 198"/>
                <a:gd name="T80" fmla="*/ 107 w 115"/>
                <a:gd name="T81" fmla="*/ 100 h 198"/>
                <a:gd name="T82" fmla="*/ 34 w 115"/>
                <a:gd name="T83" fmla="*/ 186 h 198"/>
                <a:gd name="T84" fmla="*/ 34 w 115"/>
                <a:gd name="T85" fmla="*/ 186 h 198"/>
                <a:gd name="T86" fmla="*/ 30 w 115"/>
                <a:gd name="T87" fmla="*/ 183 h 198"/>
                <a:gd name="T88" fmla="*/ 20 w 115"/>
                <a:gd name="T89" fmla="*/ 115 h 198"/>
                <a:gd name="T90" fmla="*/ 23 w 115"/>
                <a:gd name="T91" fmla="*/ 110 h 198"/>
                <a:gd name="T92" fmla="*/ 28 w 115"/>
                <a:gd name="T93" fmla="*/ 114 h 198"/>
                <a:gd name="T94" fmla="*/ 38 w 115"/>
                <a:gd name="T95" fmla="*/ 182 h 198"/>
                <a:gd name="T96" fmla="*/ 34 w 115"/>
                <a:gd name="T97" fmla="*/ 186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5" h="198">
                  <a:moveTo>
                    <a:pt x="105" y="49"/>
                  </a:moveTo>
                  <a:cubicBezTo>
                    <a:pt x="115" y="53"/>
                    <a:pt x="115" y="53"/>
                    <a:pt x="115" y="53"/>
                  </a:cubicBezTo>
                  <a:cubicBezTo>
                    <a:pt x="101" y="93"/>
                    <a:pt x="101" y="93"/>
                    <a:pt x="101" y="93"/>
                  </a:cubicBezTo>
                  <a:cubicBezTo>
                    <a:pt x="89" y="93"/>
                    <a:pt x="89" y="93"/>
                    <a:pt x="89" y="93"/>
                  </a:cubicBezTo>
                  <a:lnTo>
                    <a:pt x="105" y="49"/>
                  </a:lnTo>
                  <a:close/>
                  <a:moveTo>
                    <a:pt x="112" y="18"/>
                  </a:moveTo>
                  <a:cubicBezTo>
                    <a:pt x="112" y="16"/>
                    <a:pt x="111" y="16"/>
                    <a:pt x="109" y="17"/>
                  </a:cubicBezTo>
                  <a:cubicBezTo>
                    <a:pt x="94" y="33"/>
                    <a:pt x="94" y="33"/>
                    <a:pt x="94" y="33"/>
                  </a:cubicBezTo>
                  <a:cubicBezTo>
                    <a:pt x="114" y="39"/>
                    <a:pt x="114" y="39"/>
                    <a:pt x="114" y="39"/>
                  </a:cubicBezTo>
                  <a:lnTo>
                    <a:pt x="112" y="18"/>
                  </a:lnTo>
                  <a:close/>
                  <a:moveTo>
                    <a:pt x="78" y="93"/>
                  </a:moveTo>
                  <a:cubicBezTo>
                    <a:pt x="95" y="46"/>
                    <a:pt x="95" y="46"/>
                    <a:pt x="95" y="46"/>
                  </a:cubicBezTo>
                  <a:cubicBezTo>
                    <a:pt x="85" y="42"/>
                    <a:pt x="85" y="42"/>
                    <a:pt x="85" y="42"/>
                  </a:cubicBezTo>
                  <a:cubicBezTo>
                    <a:pt x="67" y="93"/>
                    <a:pt x="67" y="93"/>
                    <a:pt x="67" y="93"/>
                  </a:cubicBezTo>
                  <a:lnTo>
                    <a:pt x="78" y="93"/>
                  </a:lnTo>
                  <a:close/>
                  <a:moveTo>
                    <a:pt x="2" y="25"/>
                  </a:moveTo>
                  <a:cubicBezTo>
                    <a:pt x="0" y="15"/>
                    <a:pt x="5" y="5"/>
                    <a:pt x="15" y="3"/>
                  </a:cubicBezTo>
                  <a:cubicBezTo>
                    <a:pt x="25" y="0"/>
                    <a:pt x="35" y="6"/>
                    <a:pt x="38" y="16"/>
                  </a:cubicBezTo>
                  <a:cubicBezTo>
                    <a:pt x="58" y="93"/>
                    <a:pt x="58" y="93"/>
                    <a:pt x="58" y="93"/>
                  </a:cubicBezTo>
                  <a:cubicBezTo>
                    <a:pt x="20" y="93"/>
                    <a:pt x="20" y="93"/>
                    <a:pt x="20" y="93"/>
                  </a:cubicBezTo>
                  <a:lnTo>
                    <a:pt x="2" y="25"/>
                  </a:lnTo>
                  <a:close/>
                  <a:moveTo>
                    <a:pt x="16" y="22"/>
                  </a:moveTo>
                  <a:cubicBezTo>
                    <a:pt x="28" y="69"/>
                    <a:pt x="28" y="69"/>
                    <a:pt x="28" y="69"/>
                  </a:cubicBezTo>
                  <a:cubicBezTo>
                    <a:pt x="29" y="71"/>
                    <a:pt x="31" y="72"/>
                    <a:pt x="34" y="72"/>
                  </a:cubicBezTo>
                  <a:cubicBezTo>
                    <a:pt x="36" y="71"/>
                    <a:pt x="38" y="69"/>
                    <a:pt x="37" y="66"/>
                  </a:cubicBezTo>
                  <a:cubicBezTo>
                    <a:pt x="24" y="19"/>
                    <a:pt x="24" y="19"/>
                    <a:pt x="24" y="19"/>
                  </a:cubicBezTo>
                  <a:cubicBezTo>
                    <a:pt x="24" y="17"/>
                    <a:pt x="21" y="16"/>
                    <a:pt x="19" y="16"/>
                  </a:cubicBezTo>
                  <a:cubicBezTo>
                    <a:pt x="16" y="17"/>
                    <a:pt x="15" y="19"/>
                    <a:pt x="16" y="22"/>
                  </a:cubicBezTo>
                  <a:close/>
                  <a:moveTo>
                    <a:pt x="107" y="100"/>
                  </a:moveTo>
                  <a:cubicBezTo>
                    <a:pt x="8" y="100"/>
                    <a:pt x="8" y="100"/>
                    <a:pt x="8" y="100"/>
                  </a:cubicBezTo>
                  <a:cubicBezTo>
                    <a:pt x="5" y="100"/>
                    <a:pt x="2" y="102"/>
                    <a:pt x="2" y="105"/>
                  </a:cubicBezTo>
                  <a:cubicBezTo>
                    <a:pt x="2" y="107"/>
                    <a:pt x="4" y="109"/>
                    <a:pt x="8" y="109"/>
                  </a:cubicBezTo>
                  <a:cubicBezTo>
                    <a:pt x="19" y="190"/>
                    <a:pt x="19" y="190"/>
                    <a:pt x="19" y="190"/>
                  </a:cubicBezTo>
                  <a:cubicBezTo>
                    <a:pt x="16" y="190"/>
                    <a:pt x="14" y="192"/>
                    <a:pt x="14" y="194"/>
                  </a:cubicBezTo>
                  <a:cubicBezTo>
                    <a:pt x="14" y="196"/>
                    <a:pt x="17" y="198"/>
                    <a:pt x="20" y="198"/>
                  </a:cubicBezTo>
                  <a:cubicBezTo>
                    <a:pt x="95" y="198"/>
                    <a:pt x="95" y="198"/>
                    <a:pt x="95" y="198"/>
                  </a:cubicBezTo>
                  <a:cubicBezTo>
                    <a:pt x="98" y="198"/>
                    <a:pt x="101" y="196"/>
                    <a:pt x="101" y="194"/>
                  </a:cubicBezTo>
                  <a:cubicBezTo>
                    <a:pt x="101" y="192"/>
                    <a:pt x="99" y="190"/>
                    <a:pt x="96" y="190"/>
                  </a:cubicBezTo>
                  <a:cubicBezTo>
                    <a:pt x="107" y="109"/>
                    <a:pt x="107" y="109"/>
                    <a:pt x="107" y="109"/>
                  </a:cubicBezTo>
                  <a:cubicBezTo>
                    <a:pt x="111" y="109"/>
                    <a:pt x="113" y="107"/>
                    <a:pt x="113" y="105"/>
                  </a:cubicBezTo>
                  <a:cubicBezTo>
                    <a:pt x="113" y="102"/>
                    <a:pt x="110" y="100"/>
                    <a:pt x="107" y="100"/>
                  </a:cubicBezTo>
                  <a:close/>
                  <a:moveTo>
                    <a:pt x="34" y="186"/>
                  </a:moveTo>
                  <a:cubicBezTo>
                    <a:pt x="34" y="186"/>
                    <a:pt x="34" y="186"/>
                    <a:pt x="34" y="186"/>
                  </a:cubicBezTo>
                  <a:cubicBezTo>
                    <a:pt x="32" y="186"/>
                    <a:pt x="30" y="185"/>
                    <a:pt x="30" y="183"/>
                  </a:cubicBezTo>
                  <a:cubicBezTo>
                    <a:pt x="20" y="115"/>
                    <a:pt x="20" y="115"/>
                    <a:pt x="20" y="115"/>
                  </a:cubicBezTo>
                  <a:cubicBezTo>
                    <a:pt x="19" y="112"/>
                    <a:pt x="21" y="110"/>
                    <a:pt x="23" y="110"/>
                  </a:cubicBezTo>
                  <a:cubicBezTo>
                    <a:pt x="26" y="110"/>
                    <a:pt x="28" y="111"/>
                    <a:pt x="28" y="114"/>
                  </a:cubicBezTo>
                  <a:cubicBezTo>
                    <a:pt x="38" y="182"/>
                    <a:pt x="38" y="182"/>
                    <a:pt x="38" y="182"/>
                  </a:cubicBezTo>
                  <a:cubicBezTo>
                    <a:pt x="38" y="184"/>
                    <a:pt x="37" y="186"/>
                    <a:pt x="34" y="186"/>
                  </a:cubicBezTo>
                  <a:close/>
                </a:path>
              </a:pathLst>
            </a:custGeom>
            <a:solidFill>
              <a:sysClr val="window" lastClr="FFFFFF"/>
            </a:solidFill>
            <a:ln>
              <a:noFill/>
            </a:ln>
          </p:spPr>
          <p:txBody>
            <a:bodyPr vert="horz" wrap="square" lIns="91440" tIns="45720" rIns="91440" bIns="45720" numCol="1" anchor="t" anchorCtr="0" compatLnSpc="1"/>
            <a:lstStyle/>
            <a:p>
              <a:pPr defTabSz="914400">
                <a:defRPr/>
              </a:pPr>
              <a:endParaRPr lang="zh-CN" altLang="en-US" sz="18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35" name="文本框 34"/>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8" name="图片 7"/>
          <p:cNvPicPr>
            <a:picLocks noChangeAspect="1"/>
          </p:cNvPicPr>
          <p:nvPr/>
        </p:nvPicPr>
        <p:blipFill>
          <a:blip r:embed="rId15"/>
          <a:stretch>
            <a:fillRect/>
          </a:stretch>
        </p:blipFill>
        <p:spPr>
          <a:xfrm>
            <a:off x="220768" y="142778"/>
            <a:ext cx="862491" cy="667578"/>
          </a:xfrm>
          <a:prstGeom prst="rect">
            <a:avLst/>
          </a:prstGeom>
        </p:spPr>
      </p:pic>
      <p:sp>
        <p:nvSpPr>
          <p:cNvPr id="13" name="矩形 12"/>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_淘宝店chenying0907 22"/>
          <p:cNvSpPr/>
          <p:nvPr>
            <p:custDataLst>
              <p:tags r:id="rId1"/>
            </p:custDataLst>
          </p:nvPr>
        </p:nvSpPr>
        <p:spPr bwMode="auto">
          <a:xfrm>
            <a:off x="3792318" y="2858223"/>
            <a:ext cx="1508808" cy="1509740"/>
          </a:xfrm>
          <a:custGeom>
            <a:avLst/>
            <a:gdLst>
              <a:gd name="T0" fmla="*/ 187 w 240"/>
              <a:gd name="T1" fmla="*/ 0 h 240"/>
              <a:gd name="T2" fmla="*/ 134 w 240"/>
              <a:gd name="T3" fmla="*/ 53 h 240"/>
              <a:gd name="T4" fmla="*/ 53 w 240"/>
              <a:gd name="T5" fmla="*/ 134 h 240"/>
              <a:gd name="T6" fmla="*/ 53 w 240"/>
              <a:gd name="T7" fmla="*/ 134 h 240"/>
              <a:gd name="T8" fmla="*/ 53 w 240"/>
              <a:gd name="T9" fmla="*/ 134 h 240"/>
              <a:gd name="T10" fmla="*/ 0 w 240"/>
              <a:gd name="T11" fmla="*/ 187 h 240"/>
              <a:gd name="T12" fmla="*/ 53 w 240"/>
              <a:gd name="T13" fmla="*/ 240 h 240"/>
              <a:gd name="T14" fmla="*/ 106 w 240"/>
              <a:gd name="T15" fmla="*/ 187 h 240"/>
              <a:gd name="T16" fmla="*/ 106 w 240"/>
              <a:gd name="T17" fmla="*/ 187 h 240"/>
              <a:gd name="T18" fmla="*/ 106 w 240"/>
              <a:gd name="T19" fmla="*/ 187 h 240"/>
              <a:gd name="T20" fmla="*/ 187 w 240"/>
              <a:gd name="T21" fmla="*/ 106 h 240"/>
              <a:gd name="T22" fmla="*/ 187 w 240"/>
              <a:gd name="T23" fmla="*/ 106 h 240"/>
              <a:gd name="T24" fmla="*/ 240 w 240"/>
              <a:gd name="T25" fmla="*/ 53 h 240"/>
              <a:gd name="T26" fmla="*/ 187 w 240"/>
              <a:gd name="T27"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0" h="240">
                <a:moveTo>
                  <a:pt x="187" y="0"/>
                </a:moveTo>
                <a:cubicBezTo>
                  <a:pt x="157" y="0"/>
                  <a:pt x="134" y="24"/>
                  <a:pt x="134" y="53"/>
                </a:cubicBezTo>
                <a:cubicBezTo>
                  <a:pt x="134" y="106"/>
                  <a:pt x="106" y="134"/>
                  <a:pt x="53" y="134"/>
                </a:cubicBezTo>
                <a:cubicBezTo>
                  <a:pt x="53" y="134"/>
                  <a:pt x="53" y="134"/>
                  <a:pt x="53" y="134"/>
                </a:cubicBezTo>
                <a:cubicBezTo>
                  <a:pt x="53" y="134"/>
                  <a:pt x="53" y="134"/>
                  <a:pt x="53" y="134"/>
                </a:cubicBezTo>
                <a:cubicBezTo>
                  <a:pt x="24" y="134"/>
                  <a:pt x="0" y="157"/>
                  <a:pt x="0" y="187"/>
                </a:cubicBezTo>
                <a:cubicBezTo>
                  <a:pt x="0" y="216"/>
                  <a:pt x="24" y="240"/>
                  <a:pt x="53" y="240"/>
                </a:cubicBezTo>
                <a:cubicBezTo>
                  <a:pt x="82" y="240"/>
                  <a:pt x="106" y="216"/>
                  <a:pt x="106" y="187"/>
                </a:cubicBezTo>
                <a:cubicBezTo>
                  <a:pt x="106" y="187"/>
                  <a:pt x="106" y="187"/>
                  <a:pt x="106" y="187"/>
                </a:cubicBezTo>
                <a:cubicBezTo>
                  <a:pt x="106" y="187"/>
                  <a:pt x="106" y="187"/>
                  <a:pt x="106" y="187"/>
                </a:cubicBezTo>
                <a:cubicBezTo>
                  <a:pt x="106" y="134"/>
                  <a:pt x="134" y="106"/>
                  <a:pt x="187" y="106"/>
                </a:cubicBezTo>
                <a:cubicBezTo>
                  <a:pt x="187" y="106"/>
                  <a:pt x="187" y="106"/>
                  <a:pt x="187" y="106"/>
                </a:cubicBezTo>
                <a:cubicBezTo>
                  <a:pt x="216" y="106"/>
                  <a:pt x="240" y="82"/>
                  <a:pt x="240" y="53"/>
                </a:cubicBezTo>
                <a:cubicBezTo>
                  <a:pt x="240" y="24"/>
                  <a:pt x="216" y="0"/>
                  <a:pt x="187" y="0"/>
                </a:cubicBezTo>
                <a:close/>
              </a:path>
            </a:pathLst>
          </a:custGeom>
          <a:solidFill>
            <a:srgbClr val="92D050">
              <a:alpha val="50000"/>
            </a:srgbClr>
          </a:solidFill>
          <a:ln w="6350">
            <a:noFill/>
          </a:ln>
        </p:spPr>
        <p:txBody>
          <a:bodyP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PA_淘宝店chenying0907 23"/>
          <p:cNvSpPr/>
          <p:nvPr>
            <p:custDataLst>
              <p:tags r:id="rId2"/>
            </p:custDataLst>
          </p:nvPr>
        </p:nvSpPr>
        <p:spPr bwMode="auto">
          <a:xfrm>
            <a:off x="3039244" y="2104686"/>
            <a:ext cx="1506146" cy="1509740"/>
          </a:xfrm>
          <a:custGeom>
            <a:avLst/>
            <a:gdLst>
              <a:gd name="T0" fmla="*/ 0 w 240"/>
              <a:gd name="T1" fmla="*/ 53 h 240"/>
              <a:gd name="T2" fmla="*/ 53 w 240"/>
              <a:gd name="T3" fmla="*/ 106 h 240"/>
              <a:gd name="T4" fmla="*/ 134 w 240"/>
              <a:gd name="T5" fmla="*/ 187 h 240"/>
              <a:gd name="T6" fmla="*/ 134 w 240"/>
              <a:gd name="T7" fmla="*/ 187 h 240"/>
              <a:gd name="T8" fmla="*/ 134 w 240"/>
              <a:gd name="T9" fmla="*/ 187 h 240"/>
              <a:gd name="T10" fmla="*/ 187 w 240"/>
              <a:gd name="T11" fmla="*/ 240 h 240"/>
              <a:gd name="T12" fmla="*/ 240 w 240"/>
              <a:gd name="T13" fmla="*/ 187 h 240"/>
              <a:gd name="T14" fmla="*/ 187 w 240"/>
              <a:gd name="T15" fmla="*/ 134 h 240"/>
              <a:gd name="T16" fmla="*/ 187 w 240"/>
              <a:gd name="T17" fmla="*/ 134 h 240"/>
              <a:gd name="T18" fmla="*/ 187 w 240"/>
              <a:gd name="T19" fmla="*/ 134 h 240"/>
              <a:gd name="T20" fmla="*/ 106 w 240"/>
              <a:gd name="T21" fmla="*/ 53 h 240"/>
              <a:gd name="T22" fmla="*/ 106 w 240"/>
              <a:gd name="T23" fmla="*/ 53 h 240"/>
              <a:gd name="T24" fmla="*/ 53 w 240"/>
              <a:gd name="T25" fmla="*/ 0 h 240"/>
              <a:gd name="T26" fmla="*/ 0 w 240"/>
              <a:gd name="T27" fmla="*/ 53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0" h="240">
                <a:moveTo>
                  <a:pt x="0" y="53"/>
                </a:moveTo>
                <a:cubicBezTo>
                  <a:pt x="0" y="83"/>
                  <a:pt x="24" y="106"/>
                  <a:pt x="53" y="106"/>
                </a:cubicBezTo>
                <a:cubicBezTo>
                  <a:pt x="106" y="106"/>
                  <a:pt x="134" y="134"/>
                  <a:pt x="134" y="187"/>
                </a:cubicBezTo>
                <a:cubicBezTo>
                  <a:pt x="134" y="187"/>
                  <a:pt x="134" y="187"/>
                  <a:pt x="134" y="187"/>
                </a:cubicBezTo>
                <a:cubicBezTo>
                  <a:pt x="134" y="187"/>
                  <a:pt x="134" y="187"/>
                  <a:pt x="134" y="187"/>
                </a:cubicBezTo>
                <a:cubicBezTo>
                  <a:pt x="134" y="216"/>
                  <a:pt x="157" y="240"/>
                  <a:pt x="187" y="240"/>
                </a:cubicBezTo>
                <a:cubicBezTo>
                  <a:pt x="216" y="240"/>
                  <a:pt x="240" y="216"/>
                  <a:pt x="240" y="187"/>
                </a:cubicBezTo>
                <a:cubicBezTo>
                  <a:pt x="240" y="158"/>
                  <a:pt x="216" y="134"/>
                  <a:pt x="187" y="134"/>
                </a:cubicBezTo>
                <a:cubicBezTo>
                  <a:pt x="187" y="134"/>
                  <a:pt x="187" y="134"/>
                  <a:pt x="187" y="134"/>
                </a:cubicBezTo>
                <a:cubicBezTo>
                  <a:pt x="187" y="134"/>
                  <a:pt x="187" y="134"/>
                  <a:pt x="187" y="134"/>
                </a:cubicBezTo>
                <a:cubicBezTo>
                  <a:pt x="134" y="134"/>
                  <a:pt x="106" y="106"/>
                  <a:pt x="106" y="53"/>
                </a:cubicBezTo>
                <a:cubicBezTo>
                  <a:pt x="106" y="53"/>
                  <a:pt x="106" y="53"/>
                  <a:pt x="106" y="53"/>
                </a:cubicBezTo>
                <a:cubicBezTo>
                  <a:pt x="106" y="24"/>
                  <a:pt x="82" y="0"/>
                  <a:pt x="53" y="0"/>
                </a:cubicBezTo>
                <a:cubicBezTo>
                  <a:pt x="24" y="0"/>
                  <a:pt x="0" y="24"/>
                  <a:pt x="0" y="53"/>
                </a:cubicBezTo>
                <a:close/>
              </a:path>
            </a:pathLst>
          </a:custGeom>
          <a:solidFill>
            <a:srgbClr val="92D050">
              <a:alpha val="50000"/>
            </a:srgbClr>
          </a:solidFill>
          <a:ln w="6350">
            <a:noFill/>
          </a:ln>
        </p:spPr>
        <p:txBody>
          <a:bodyP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PA_淘宝店chenying0907 24"/>
          <p:cNvSpPr/>
          <p:nvPr>
            <p:custDataLst>
              <p:tags r:id="rId3"/>
            </p:custDataLst>
          </p:nvPr>
        </p:nvSpPr>
        <p:spPr bwMode="auto">
          <a:xfrm>
            <a:off x="3848199" y="1348484"/>
            <a:ext cx="1508808" cy="1509740"/>
          </a:xfrm>
          <a:custGeom>
            <a:avLst/>
            <a:gdLst>
              <a:gd name="T0" fmla="*/ 186 w 240"/>
              <a:gd name="T1" fmla="*/ 0 h 240"/>
              <a:gd name="T2" fmla="*/ 133 w 240"/>
              <a:gd name="T3" fmla="*/ 53 h 240"/>
              <a:gd name="T4" fmla="*/ 53 w 240"/>
              <a:gd name="T5" fmla="*/ 134 h 240"/>
              <a:gd name="T6" fmla="*/ 53 w 240"/>
              <a:gd name="T7" fmla="*/ 134 h 240"/>
              <a:gd name="T8" fmla="*/ 53 w 240"/>
              <a:gd name="T9" fmla="*/ 134 h 240"/>
              <a:gd name="T10" fmla="*/ 0 w 240"/>
              <a:gd name="T11" fmla="*/ 187 h 240"/>
              <a:gd name="T12" fmla="*/ 53 w 240"/>
              <a:gd name="T13" fmla="*/ 240 h 240"/>
              <a:gd name="T14" fmla="*/ 106 w 240"/>
              <a:gd name="T15" fmla="*/ 187 h 240"/>
              <a:gd name="T16" fmla="*/ 106 w 240"/>
              <a:gd name="T17" fmla="*/ 187 h 240"/>
              <a:gd name="T18" fmla="*/ 106 w 240"/>
              <a:gd name="T19" fmla="*/ 187 h 240"/>
              <a:gd name="T20" fmla="*/ 186 w 240"/>
              <a:gd name="T21" fmla="*/ 106 h 240"/>
              <a:gd name="T22" fmla="*/ 186 w 240"/>
              <a:gd name="T23" fmla="*/ 106 h 240"/>
              <a:gd name="T24" fmla="*/ 240 w 240"/>
              <a:gd name="T25" fmla="*/ 53 h 240"/>
              <a:gd name="T26" fmla="*/ 186 w 240"/>
              <a:gd name="T27"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0" h="240">
                <a:moveTo>
                  <a:pt x="186" y="0"/>
                </a:moveTo>
                <a:cubicBezTo>
                  <a:pt x="157" y="0"/>
                  <a:pt x="133" y="24"/>
                  <a:pt x="133" y="53"/>
                </a:cubicBezTo>
                <a:cubicBezTo>
                  <a:pt x="133" y="106"/>
                  <a:pt x="106" y="134"/>
                  <a:pt x="53" y="134"/>
                </a:cubicBezTo>
                <a:cubicBezTo>
                  <a:pt x="53" y="134"/>
                  <a:pt x="53" y="134"/>
                  <a:pt x="53" y="134"/>
                </a:cubicBezTo>
                <a:cubicBezTo>
                  <a:pt x="53" y="134"/>
                  <a:pt x="53" y="134"/>
                  <a:pt x="53" y="134"/>
                </a:cubicBezTo>
                <a:cubicBezTo>
                  <a:pt x="23" y="134"/>
                  <a:pt x="0" y="158"/>
                  <a:pt x="0" y="187"/>
                </a:cubicBezTo>
                <a:cubicBezTo>
                  <a:pt x="0" y="216"/>
                  <a:pt x="23" y="240"/>
                  <a:pt x="53" y="240"/>
                </a:cubicBezTo>
                <a:cubicBezTo>
                  <a:pt x="82" y="240"/>
                  <a:pt x="106" y="216"/>
                  <a:pt x="106" y="187"/>
                </a:cubicBezTo>
                <a:cubicBezTo>
                  <a:pt x="106" y="187"/>
                  <a:pt x="106" y="187"/>
                  <a:pt x="106" y="187"/>
                </a:cubicBezTo>
                <a:cubicBezTo>
                  <a:pt x="106" y="187"/>
                  <a:pt x="106" y="187"/>
                  <a:pt x="106" y="187"/>
                </a:cubicBezTo>
                <a:cubicBezTo>
                  <a:pt x="106" y="134"/>
                  <a:pt x="133" y="106"/>
                  <a:pt x="186" y="106"/>
                </a:cubicBezTo>
                <a:cubicBezTo>
                  <a:pt x="186" y="106"/>
                  <a:pt x="186" y="106"/>
                  <a:pt x="186" y="106"/>
                </a:cubicBezTo>
                <a:cubicBezTo>
                  <a:pt x="216" y="106"/>
                  <a:pt x="240" y="83"/>
                  <a:pt x="240" y="53"/>
                </a:cubicBezTo>
                <a:cubicBezTo>
                  <a:pt x="240" y="24"/>
                  <a:pt x="216" y="0"/>
                  <a:pt x="186" y="0"/>
                </a:cubicBezTo>
                <a:close/>
              </a:path>
            </a:pathLst>
          </a:custGeom>
          <a:solidFill>
            <a:srgbClr val="92D050">
              <a:alpha val="50000"/>
            </a:srgbClr>
          </a:solidFill>
          <a:ln w="6350">
            <a:noFill/>
          </a:ln>
        </p:spPr>
        <p:txBody>
          <a:bodyP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PA_淘宝店chenying0907 25"/>
          <p:cNvSpPr/>
          <p:nvPr>
            <p:custDataLst>
              <p:tags r:id="rId4"/>
            </p:custDataLst>
          </p:nvPr>
        </p:nvSpPr>
        <p:spPr bwMode="auto">
          <a:xfrm>
            <a:off x="4603932" y="2104686"/>
            <a:ext cx="1500824" cy="1509740"/>
          </a:xfrm>
          <a:custGeom>
            <a:avLst/>
            <a:gdLst>
              <a:gd name="T0" fmla="*/ 0 w 239"/>
              <a:gd name="T1" fmla="*/ 53 h 240"/>
              <a:gd name="T2" fmla="*/ 53 w 239"/>
              <a:gd name="T3" fmla="*/ 106 h 240"/>
              <a:gd name="T4" fmla="*/ 133 w 239"/>
              <a:gd name="T5" fmla="*/ 187 h 240"/>
              <a:gd name="T6" fmla="*/ 133 w 239"/>
              <a:gd name="T7" fmla="*/ 187 h 240"/>
              <a:gd name="T8" fmla="*/ 133 w 239"/>
              <a:gd name="T9" fmla="*/ 187 h 240"/>
              <a:gd name="T10" fmla="*/ 186 w 239"/>
              <a:gd name="T11" fmla="*/ 240 h 240"/>
              <a:gd name="T12" fmla="*/ 239 w 239"/>
              <a:gd name="T13" fmla="*/ 187 h 240"/>
              <a:gd name="T14" fmla="*/ 186 w 239"/>
              <a:gd name="T15" fmla="*/ 134 h 240"/>
              <a:gd name="T16" fmla="*/ 186 w 239"/>
              <a:gd name="T17" fmla="*/ 134 h 240"/>
              <a:gd name="T18" fmla="*/ 186 w 239"/>
              <a:gd name="T19" fmla="*/ 134 h 240"/>
              <a:gd name="T20" fmla="*/ 106 w 239"/>
              <a:gd name="T21" fmla="*/ 53 h 240"/>
              <a:gd name="T22" fmla="*/ 106 w 239"/>
              <a:gd name="T23" fmla="*/ 53 h 240"/>
              <a:gd name="T24" fmla="*/ 53 w 239"/>
              <a:gd name="T25" fmla="*/ 0 h 240"/>
              <a:gd name="T26" fmla="*/ 0 w 239"/>
              <a:gd name="T27" fmla="*/ 53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9" h="240">
                <a:moveTo>
                  <a:pt x="0" y="53"/>
                </a:moveTo>
                <a:cubicBezTo>
                  <a:pt x="0" y="83"/>
                  <a:pt x="23" y="106"/>
                  <a:pt x="53" y="106"/>
                </a:cubicBezTo>
                <a:cubicBezTo>
                  <a:pt x="106" y="106"/>
                  <a:pt x="133" y="134"/>
                  <a:pt x="133" y="187"/>
                </a:cubicBezTo>
                <a:cubicBezTo>
                  <a:pt x="133" y="187"/>
                  <a:pt x="133" y="187"/>
                  <a:pt x="133" y="187"/>
                </a:cubicBezTo>
                <a:cubicBezTo>
                  <a:pt x="133" y="187"/>
                  <a:pt x="133" y="187"/>
                  <a:pt x="133" y="187"/>
                </a:cubicBezTo>
                <a:cubicBezTo>
                  <a:pt x="133" y="216"/>
                  <a:pt x="157" y="240"/>
                  <a:pt x="186" y="240"/>
                </a:cubicBezTo>
                <a:cubicBezTo>
                  <a:pt x="216" y="240"/>
                  <a:pt x="239" y="216"/>
                  <a:pt x="239" y="187"/>
                </a:cubicBezTo>
                <a:cubicBezTo>
                  <a:pt x="239" y="158"/>
                  <a:pt x="216" y="134"/>
                  <a:pt x="186" y="134"/>
                </a:cubicBezTo>
                <a:cubicBezTo>
                  <a:pt x="186" y="134"/>
                  <a:pt x="186" y="134"/>
                  <a:pt x="186" y="134"/>
                </a:cubicBezTo>
                <a:cubicBezTo>
                  <a:pt x="186" y="134"/>
                  <a:pt x="186" y="134"/>
                  <a:pt x="186" y="134"/>
                </a:cubicBezTo>
                <a:cubicBezTo>
                  <a:pt x="133" y="134"/>
                  <a:pt x="106" y="106"/>
                  <a:pt x="106" y="53"/>
                </a:cubicBezTo>
                <a:cubicBezTo>
                  <a:pt x="106" y="53"/>
                  <a:pt x="106" y="53"/>
                  <a:pt x="106" y="53"/>
                </a:cubicBezTo>
                <a:cubicBezTo>
                  <a:pt x="106" y="24"/>
                  <a:pt x="82" y="0"/>
                  <a:pt x="53" y="0"/>
                </a:cubicBezTo>
                <a:cubicBezTo>
                  <a:pt x="23" y="0"/>
                  <a:pt x="0" y="24"/>
                  <a:pt x="0" y="53"/>
                </a:cubicBezTo>
                <a:close/>
              </a:path>
            </a:pathLst>
          </a:custGeom>
          <a:solidFill>
            <a:srgbClr val="92D050">
              <a:alpha val="50000"/>
            </a:srgbClr>
          </a:solidFill>
          <a:ln w="6350">
            <a:noFill/>
          </a:ln>
        </p:spPr>
        <p:txBody>
          <a:bodyP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9" name="PA_淘宝店chenying0907 26"/>
          <p:cNvSpPr/>
          <p:nvPr>
            <p:custDataLst>
              <p:tags r:id="rId5"/>
            </p:custDataLst>
          </p:nvPr>
        </p:nvSpPr>
        <p:spPr bwMode="auto">
          <a:xfrm>
            <a:off x="3833001" y="3729958"/>
            <a:ext cx="586554" cy="605014"/>
          </a:xfrm>
          <a:custGeom>
            <a:avLst/>
            <a:gdLst>
              <a:gd name="T0" fmla="*/ 11 w 96"/>
              <a:gd name="T1" fmla="*/ 20 h 99"/>
              <a:gd name="T2" fmla="*/ 43 w 96"/>
              <a:gd name="T3" fmla="*/ 3 h 99"/>
              <a:gd name="T4" fmla="*/ 94 w 96"/>
              <a:gd name="T5" fmla="*/ 44 h 99"/>
              <a:gd name="T6" fmla="*/ 84 w 96"/>
              <a:gd name="T7" fmla="*/ 79 h 99"/>
              <a:gd name="T8" fmla="*/ 53 w 96"/>
              <a:gd name="T9" fmla="*/ 96 h 99"/>
              <a:gd name="T10" fmla="*/ 1 w 96"/>
              <a:gd name="T11" fmla="*/ 54 h 99"/>
              <a:gd name="T12" fmla="*/ 11 w 96"/>
              <a:gd name="T13" fmla="*/ 20 h 99"/>
            </a:gdLst>
            <a:ahLst/>
            <a:cxnLst>
              <a:cxn ang="0">
                <a:pos x="T0" y="T1"/>
              </a:cxn>
              <a:cxn ang="0">
                <a:pos x="T2" y="T3"/>
              </a:cxn>
              <a:cxn ang="0">
                <a:pos x="T4" y="T5"/>
              </a:cxn>
              <a:cxn ang="0">
                <a:pos x="T6" y="T7"/>
              </a:cxn>
              <a:cxn ang="0">
                <a:pos x="T8" y="T9"/>
              </a:cxn>
              <a:cxn ang="0">
                <a:pos x="T10" y="T11"/>
              </a:cxn>
              <a:cxn ang="0">
                <a:pos x="T12" y="T13"/>
              </a:cxn>
            </a:cxnLst>
            <a:rect l="0" t="0" r="r" b="b"/>
            <a:pathLst>
              <a:path w="96" h="99">
                <a:moveTo>
                  <a:pt x="11" y="20"/>
                </a:moveTo>
                <a:cubicBezTo>
                  <a:pt x="19" y="11"/>
                  <a:pt x="30" y="4"/>
                  <a:pt x="43" y="3"/>
                </a:cubicBezTo>
                <a:cubicBezTo>
                  <a:pt x="69" y="0"/>
                  <a:pt x="92" y="18"/>
                  <a:pt x="94" y="44"/>
                </a:cubicBezTo>
                <a:cubicBezTo>
                  <a:pt x="96" y="57"/>
                  <a:pt x="92" y="69"/>
                  <a:pt x="84" y="79"/>
                </a:cubicBezTo>
                <a:cubicBezTo>
                  <a:pt x="77" y="88"/>
                  <a:pt x="66" y="94"/>
                  <a:pt x="53" y="96"/>
                </a:cubicBezTo>
                <a:cubicBezTo>
                  <a:pt x="27" y="99"/>
                  <a:pt x="4" y="80"/>
                  <a:pt x="1" y="54"/>
                </a:cubicBezTo>
                <a:cubicBezTo>
                  <a:pt x="0" y="42"/>
                  <a:pt x="4" y="29"/>
                  <a:pt x="11" y="20"/>
                </a:cubicBezTo>
                <a:close/>
              </a:path>
            </a:pathLst>
          </a:custGeom>
          <a:solidFill>
            <a:srgbClr val="579B6C"/>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dirty="0">
                <a:solidFill>
                  <a:schemeClr val="bg1"/>
                </a:solidFill>
                <a:latin typeface="微软雅黑" panose="020B0503020204020204" pitchFamily="34" charset="-122"/>
                <a:ea typeface="微软雅黑" panose="020B0503020204020204" pitchFamily="34" charset="-122"/>
              </a:rPr>
              <a:t>03</a:t>
            </a:r>
            <a:endParaRPr lang="zh-CN" altLang="zh-CN" dirty="0">
              <a:solidFill>
                <a:schemeClr val="bg1"/>
              </a:solidFill>
              <a:latin typeface="微软雅黑" panose="020B0503020204020204" pitchFamily="34" charset="-122"/>
              <a:ea typeface="微软雅黑" panose="020B0503020204020204" pitchFamily="34" charset="-122"/>
            </a:endParaRPr>
          </a:p>
        </p:txBody>
      </p:sp>
      <p:sp>
        <p:nvSpPr>
          <p:cNvPr id="10" name="PA_淘宝店chenying0907 27"/>
          <p:cNvSpPr/>
          <p:nvPr>
            <p:custDataLst>
              <p:tags r:id="rId6"/>
            </p:custDataLst>
          </p:nvPr>
        </p:nvSpPr>
        <p:spPr bwMode="auto">
          <a:xfrm>
            <a:off x="4673888" y="2893760"/>
            <a:ext cx="586554" cy="597258"/>
          </a:xfrm>
          <a:custGeom>
            <a:avLst/>
            <a:gdLst>
              <a:gd name="T0" fmla="*/ 11 w 96"/>
              <a:gd name="T1" fmla="*/ 20 h 98"/>
              <a:gd name="T2" fmla="*/ 43 w 96"/>
              <a:gd name="T3" fmla="*/ 3 h 98"/>
              <a:gd name="T4" fmla="*/ 94 w 96"/>
              <a:gd name="T5" fmla="*/ 44 h 98"/>
              <a:gd name="T6" fmla="*/ 84 w 96"/>
              <a:gd name="T7" fmla="*/ 78 h 98"/>
              <a:gd name="T8" fmla="*/ 53 w 96"/>
              <a:gd name="T9" fmla="*/ 96 h 98"/>
              <a:gd name="T10" fmla="*/ 1 w 96"/>
              <a:gd name="T11" fmla="*/ 54 h 98"/>
              <a:gd name="T12" fmla="*/ 11 w 96"/>
              <a:gd name="T13" fmla="*/ 20 h 98"/>
            </a:gdLst>
            <a:ahLst/>
            <a:cxnLst>
              <a:cxn ang="0">
                <a:pos x="T0" y="T1"/>
              </a:cxn>
              <a:cxn ang="0">
                <a:pos x="T2" y="T3"/>
              </a:cxn>
              <a:cxn ang="0">
                <a:pos x="T4" y="T5"/>
              </a:cxn>
              <a:cxn ang="0">
                <a:pos x="T6" y="T7"/>
              </a:cxn>
              <a:cxn ang="0">
                <a:pos x="T8" y="T9"/>
              </a:cxn>
              <a:cxn ang="0">
                <a:pos x="T10" y="T11"/>
              </a:cxn>
              <a:cxn ang="0">
                <a:pos x="T12" y="T13"/>
              </a:cxn>
            </a:cxnLst>
            <a:rect l="0" t="0" r="r" b="b"/>
            <a:pathLst>
              <a:path w="96" h="98">
                <a:moveTo>
                  <a:pt x="11" y="20"/>
                </a:moveTo>
                <a:cubicBezTo>
                  <a:pt x="19" y="10"/>
                  <a:pt x="30" y="4"/>
                  <a:pt x="43" y="3"/>
                </a:cubicBezTo>
                <a:cubicBezTo>
                  <a:pt x="68" y="0"/>
                  <a:pt x="92" y="18"/>
                  <a:pt x="94" y="44"/>
                </a:cubicBezTo>
                <a:cubicBezTo>
                  <a:pt x="96" y="57"/>
                  <a:pt x="92" y="69"/>
                  <a:pt x="84" y="78"/>
                </a:cubicBezTo>
                <a:cubicBezTo>
                  <a:pt x="77" y="88"/>
                  <a:pt x="66" y="94"/>
                  <a:pt x="53" y="96"/>
                </a:cubicBezTo>
                <a:cubicBezTo>
                  <a:pt x="27" y="98"/>
                  <a:pt x="4" y="80"/>
                  <a:pt x="1" y="54"/>
                </a:cubicBezTo>
                <a:cubicBezTo>
                  <a:pt x="0" y="41"/>
                  <a:pt x="4" y="29"/>
                  <a:pt x="11" y="20"/>
                </a:cubicBezTo>
                <a:close/>
              </a:path>
            </a:pathLst>
          </a:custGeom>
          <a:solidFill>
            <a:schemeClr val="bg1">
              <a:lumMod val="95000"/>
            </a:schemeClr>
          </a:solidFill>
          <a:ln w="6350">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PA_淘宝店chenying0907 28"/>
          <p:cNvSpPr/>
          <p:nvPr>
            <p:custDataLst>
              <p:tags r:id="rId7"/>
            </p:custDataLst>
          </p:nvPr>
        </p:nvSpPr>
        <p:spPr bwMode="auto">
          <a:xfrm>
            <a:off x="3915454" y="2973757"/>
            <a:ext cx="583968" cy="605014"/>
          </a:xfrm>
          <a:custGeom>
            <a:avLst/>
            <a:gdLst>
              <a:gd name="T0" fmla="*/ 12 w 96"/>
              <a:gd name="T1" fmla="*/ 21 h 99"/>
              <a:gd name="T2" fmla="*/ 43 w 96"/>
              <a:gd name="T3" fmla="*/ 3 h 99"/>
              <a:gd name="T4" fmla="*/ 95 w 96"/>
              <a:gd name="T5" fmla="*/ 45 h 99"/>
              <a:gd name="T6" fmla="*/ 85 w 96"/>
              <a:gd name="T7" fmla="*/ 79 h 99"/>
              <a:gd name="T8" fmla="*/ 53 w 96"/>
              <a:gd name="T9" fmla="*/ 96 h 99"/>
              <a:gd name="T10" fmla="*/ 2 w 96"/>
              <a:gd name="T11" fmla="*/ 55 h 99"/>
              <a:gd name="T12" fmla="*/ 12 w 96"/>
              <a:gd name="T13" fmla="*/ 21 h 99"/>
            </a:gdLst>
            <a:ahLst/>
            <a:cxnLst>
              <a:cxn ang="0">
                <a:pos x="T0" y="T1"/>
              </a:cxn>
              <a:cxn ang="0">
                <a:pos x="T2" y="T3"/>
              </a:cxn>
              <a:cxn ang="0">
                <a:pos x="T4" y="T5"/>
              </a:cxn>
              <a:cxn ang="0">
                <a:pos x="T6" y="T7"/>
              </a:cxn>
              <a:cxn ang="0">
                <a:pos x="T8" y="T9"/>
              </a:cxn>
              <a:cxn ang="0">
                <a:pos x="T10" y="T11"/>
              </a:cxn>
              <a:cxn ang="0">
                <a:pos x="T12" y="T13"/>
              </a:cxn>
            </a:cxnLst>
            <a:rect l="0" t="0" r="r" b="b"/>
            <a:pathLst>
              <a:path w="96" h="99">
                <a:moveTo>
                  <a:pt x="12" y="21"/>
                </a:moveTo>
                <a:cubicBezTo>
                  <a:pt x="19" y="11"/>
                  <a:pt x="30" y="5"/>
                  <a:pt x="43" y="3"/>
                </a:cubicBezTo>
                <a:cubicBezTo>
                  <a:pt x="69" y="0"/>
                  <a:pt x="92" y="19"/>
                  <a:pt x="95" y="45"/>
                </a:cubicBezTo>
                <a:cubicBezTo>
                  <a:pt x="96" y="58"/>
                  <a:pt x="92" y="70"/>
                  <a:pt x="85" y="79"/>
                </a:cubicBezTo>
                <a:cubicBezTo>
                  <a:pt x="77" y="88"/>
                  <a:pt x="66" y="95"/>
                  <a:pt x="53" y="96"/>
                </a:cubicBezTo>
                <a:cubicBezTo>
                  <a:pt x="28" y="99"/>
                  <a:pt x="5" y="81"/>
                  <a:pt x="2" y="55"/>
                </a:cubicBezTo>
                <a:cubicBezTo>
                  <a:pt x="0" y="42"/>
                  <a:pt x="4" y="30"/>
                  <a:pt x="12" y="21"/>
                </a:cubicBezTo>
                <a:close/>
              </a:path>
            </a:pathLst>
          </a:custGeom>
          <a:solidFill>
            <a:schemeClr val="bg1">
              <a:lumMod val="95000"/>
            </a:schemeClr>
          </a:solidFill>
          <a:ln w="6350">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2" name="PA_淘宝店chenying0907 29"/>
          <p:cNvSpPr/>
          <p:nvPr>
            <p:custDataLst>
              <p:tags r:id="rId8"/>
            </p:custDataLst>
          </p:nvPr>
        </p:nvSpPr>
        <p:spPr bwMode="auto">
          <a:xfrm>
            <a:off x="3888882" y="2220218"/>
            <a:ext cx="586554" cy="605014"/>
          </a:xfrm>
          <a:custGeom>
            <a:avLst/>
            <a:gdLst>
              <a:gd name="T0" fmla="*/ 11 w 96"/>
              <a:gd name="T1" fmla="*/ 21 h 99"/>
              <a:gd name="T2" fmla="*/ 43 w 96"/>
              <a:gd name="T3" fmla="*/ 3 h 99"/>
              <a:gd name="T4" fmla="*/ 94 w 96"/>
              <a:gd name="T5" fmla="*/ 45 h 99"/>
              <a:gd name="T6" fmla="*/ 84 w 96"/>
              <a:gd name="T7" fmla="*/ 79 h 99"/>
              <a:gd name="T8" fmla="*/ 53 w 96"/>
              <a:gd name="T9" fmla="*/ 96 h 99"/>
              <a:gd name="T10" fmla="*/ 1 w 96"/>
              <a:gd name="T11" fmla="*/ 55 h 99"/>
              <a:gd name="T12" fmla="*/ 11 w 96"/>
              <a:gd name="T13" fmla="*/ 21 h 99"/>
            </a:gdLst>
            <a:ahLst/>
            <a:cxnLst>
              <a:cxn ang="0">
                <a:pos x="T0" y="T1"/>
              </a:cxn>
              <a:cxn ang="0">
                <a:pos x="T2" y="T3"/>
              </a:cxn>
              <a:cxn ang="0">
                <a:pos x="T4" y="T5"/>
              </a:cxn>
              <a:cxn ang="0">
                <a:pos x="T6" y="T7"/>
              </a:cxn>
              <a:cxn ang="0">
                <a:pos x="T8" y="T9"/>
              </a:cxn>
              <a:cxn ang="0">
                <a:pos x="T10" y="T11"/>
              </a:cxn>
              <a:cxn ang="0">
                <a:pos x="T12" y="T13"/>
              </a:cxn>
            </a:cxnLst>
            <a:rect l="0" t="0" r="r" b="b"/>
            <a:pathLst>
              <a:path w="96" h="99">
                <a:moveTo>
                  <a:pt x="11" y="21"/>
                </a:moveTo>
                <a:cubicBezTo>
                  <a:pt x="19" y="11"/>
                  <a:pt x="30" y="5"/>
                  <a:pt x="43" y="3"/>
                </a:cubicBezTo>
                <a:cubicBezTo>
                  <a:pt x="68" y="0"/>
                  <a:pt x="91" y="19"/>
                  <a:pt x="94" y="45"/>
                </a:cubicBezTo>
                <a:cubicBezTo>
                  <a:pt x="96" y="58"/>
                  <a:pt x="92" y="70"/>
                  <a:pt x="84" y="79"/>
                </a:cubicBezTo>
                <a:cubicBezTo>
                  <a:pt x="77" y="88"/>
                  <a:pt x="66" y="95"/>
                  <a:pt x="53" y="96"/>
                </a:cubicBezTo>
                <a:cubicBezTo>
                  <a:pt x="27" y="99"/>
                  <a:pt x="4" y="81"/>
                  <a:pt x="1" y="55"/>
                </a:cubicBezTo>
                <a:cubicBezTo>
                  <a:pt x="0" y="42"/>
                  <a:pt x="4" y="30"/>
                  <a:pt x="11" y="21"/>
                </a:cubicBezTo>
                <a:close/>
              </a:path>
            </a:pathLst>
          </a:custGeom>
          <a:solidFill>
            <a:schemeClr val="bg1">
              <a:lumMod val="95000"/>
            </a:schemeClr>
          </a:solidFill>
          <a:ln w="6350">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3" name="PA_淘宝店chenying0907 30"/>
          <p:cNvSpPr/>
          <p:nvPr>
            <p:custDataLst>
              <p:tags r:id="rId9"/>
            </p:custDataLst>
          </p:nvPr>
        </p:nvSpPr>
        <p:spPr bwMode="auto">
          <a:xfrm>
            <a:off x="4644500" y="2132351"/>
            <a:ext cx="578802" cy="605014"/>
          </a:xfrm>
          <a:custGeom>
            <a:avLst/>
            <a:gdLst>
              <a:gd name="T0" fmla="*/ 11 w 95"/>
              <a:gd name="T1" fmla="*/ 21 h 99"/>
              <a:gd name="T2" fmla="*/ 42 w 95"/>
              <a:gd name="T3" fmla="*/ 3 h 99"/>
              <a:gd name="T4" fmla="*/ 94 w 95"/>
              <a:gd name="T5" fmla="*/ 45 h 99"/>
              <a:gd name="T6" fmla="*/ 84 w 95"/>
              <a:gd name="T7" fmla="*/ 79 h 99"/>
              <a:gd name="T8" fmla="*/ 53 w 95"/>
              <a:gd name="T9" fmla="*/ 96 h 99"/>
              <a:gd name="T10" fmla="*/ 1 w 95"/>
              <a:gd name="T11" fmla="*/ 55 h 99"/>
              <a:gd name="T12" fmla="*/ 11 w 95"/>
              <a:gd name="T13" fmla="*/ 21 h 99"/>
            </a:gdLst>
            <a:ahLst/>
            <a:cxnLst>
              <a:cxn ang="0">
                <a:pos x="T0" y="T1"/>
              </a:cxn>
              <a:cxn ang="0">
                <a:pos x="T2" y="T3"/>
              </a:cxn>
              <a:cxn ang="0">
                <a:pos x="T4" y="T5"/>
              </a:cxn>
              <a:cxn ang="0">
                <a:pos x="T6" y="T7"/>
              </a:cxn>
              <a:cxn ang="0">
                <a:pos x="T8" y="T9"/>
              </a:cxn>
              <a:cxn ang="0">
                <a:pos x="T10" y="T11"/>
              </a:cxn>
              <a:cxn ang="0">
                <a:pos x="T12" y="T13"/>
              </a:cxn>
            </a:cxnLst>
            <a:rect l="0" t="0" r="r" b="b"/>
            <a:pathLst>
              <a:path w="95" h="99">
                <a:moveTo>
                  <a:pt x="11" y="21"/>
                </a:moveTo>
                <a:cubicBezTo>
                  <a:pt x="18" y="11"/>
                  <a:pt x="30" y="5"/>
                  <a:pt x="42" y="3"/>
                </a:cubicBezTo>
                <a:cubicBezTo>
                  <a:pt x="68" y="0"/>
                  <a:pt x="91" y="19"/>
                  <a:pt x="94" y="45"/>
                </a:cubicBezTo>
                <a:cubicBezTo>
                  <a:pt x="95" y="58"/>
                  <a:pt x="92" y="70"/>
                  <a:pt x="84" y="79"/>
                </a:cubicBezTo>
                <a:cubicBezTo>
                  <a:pt x="77" y="89"/>
                  <a:pt x="65" y="95"/>
                  <a:pt x="53" y="96"/>
                </a:cubicBezTo>
                <a:cubicBezTo>
                  <a:pt x="27" y="99"/>
                  <a:pt x="4" y="81"/>
                  <a:pt x="1" y="55"/>
                </a:cubicBezTo>
                <a:cubicBezTo>
                  <a:pt x="0" y="42"/>
                  <a:pt x="3" y="30"/>
                  <a:pt x="11" y="21"/>
                </a:cubicBezTo>
                <a:close/>
              </a:path>
            </a:pathLst>
          </a:custGeom>
          <a:solidFill>
            <a:schemeClr val="bg1">
              <a:lumMod val="95000"/>
            </a:schemeClr>
          </a:solidFill>
          <a:ln w="6350">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4" name="PA_淘宝店chenying0907 31"/>
          <p:cNvSpPr/>
          <p:nvPr>
            <p:custDataLst>
              <p:tags r:id="rId10"/>
            </p:custDataLst>
          </p:nvPr>
        </p:nvSpPr>
        <p:spPr bwMode="auto">
          <a:xfrm>
            <a:off x="4719125" y="1384097"/>
            <a:ext cx="586554" cy="602430"/>
          </a:xfrm>
          <a:custGeom>
            <a:avLst/>
            <a:gdLst>
              <a:gd name="T0" fmla="*/ 12 w 96"/>
              <a:gd name="T1" fmla="*/ 20 h 99"/>
              <a:gd name="T2" fmla="*/ 43 w 96"/>
              <a:gd name="T3" fmla="*/ 3 h 99"/>
              <a:gd name="T4" fmla="*/ 95 w 96"/>
              <a:gd name="T5" fmla="*/ 44 h 99"/>
              <a:gd name="T6" fmla="*/ 85 w 96"/>
              <a:gd name="T7" fmla="*/ 78 h 99"/>
              <a:gd name="T8" fmla="*/ 53 w 96"/>
              <a:gd name="T9" fmla="*/ 96 h 99"/>
              <a:gd name="T10" fmla="*/ 2 w 96"/>
              <a:gd name="T11" fmla="*/ 54 h 99"/>
              <a:gd name="T12" fmla="*/ 12 w 96"/>
              <a:gd name="T13" fmla="*/ 20 h 99"/>
            </a:gdLst>
            <a:ahLst/>
            <a:cxnLst>
              <a:cxn ang="0">
                <a:pos x="T0" y="T1"/>
              </a:cxn>
              <a:cxn ang="0">
                <a:pos x="T2" y="T3"/>
              </a:cxn>
              <a:cxn ang="0">
                <a:pos x="T4" y="T5"/>
              </a:cxn>
              <a:cxn ang="0">
                <a:pos x="T6" y="T7"/>
              </a:cxn>
              <a:cxn ang="0">
                <a:pos x="T8" y="T9"/>
              </a:cxn>
              <a:cxn ang="0">
                <a:pos x="T10" y="T11"/>
              </a:cxn>
              <a:cxn ang="0">
                <a:pos x="T12" y="T13"/>
              </a:cxn>
            </a:cxnLst>
            <a:rect l="0" t="0" r="r" b="b"/>
            <a:pathLst>
              <a:path w="96" h="99">
                <a:moveTo>
                  <a:pt x="12" y="20"/>
                </a:moveTo>
                <a:cubicBezTo>
                  <a:pt x="19" y="10"/>
                  <a:pt x="30" y="4"/>
                  <a:pt x="43" y="3"/>
                </a:cubicBezTo>
                <a:cubicBezTo>
                  <a:pt x="69" y="0"/>
                  <a:pt x="92" y="18"/>
                  <a:pt x="95" y="44"/>
                </a:cubicBezTo>
                <a:cubicBezTo>
                  <a:pt x="96" y="57"/>
                  <a:pt x="92" y="69"/>
                  <a:pt x="85" y="78"/>
                </a:cubicBezTo>
                <a:cubicBezTo>
                  <a:pt x="77" y="88"/>
                  <a:pt x="66" y="94"/>
                  <a:pt x="53" y="96"/>
                </a:cubicBezTo>
                <a:cubicBezTo>
                  <a:pt x="28" y="99"/>
                  <a:pt x="5" y="80"/>
                  <a:pt x="2" y="54"/>
                </a:cubicBezTo>
                <a:cubicBezTo>
                  <a:pt x="0" y="41"/>
                  <a:pt x="4" y="29"/>
                  <a:pt x="12" y="20"/>
                </a:cubicBezTo>
                <a:close/>
              </a:path>
            </a:pathLst>
          </a:custGeom>
          <a:solidFill>
            <a:srgbClr val="579B6C"/>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dirty="0">
                <a:solidFill>
                  <a:schemeClr val="bg1"/>
                </a:solidFill>
                <a:latin typeface="微软雅黑" panose="020B0503020204020204" pitchFamily="34" charset="-122"/>
                <a:ea typeface="微软雅黑" panose="020B0503020204020204" pitchFamily="34" charset="-122"/>
              </a:rPr>
              <a:t>02</a:t>
            </a:r>
            <a:endParaRPr lang="zh-CN" altLang="zh-CN" dirty="0">
              <a:solidFill>
                <a:schemeClr val="bg1"/>
              </a:solidFill>
              <a:latin typeface="微软雅黑" panose="020B0503020204020204" pitchFamily="34" charset="-122"/>
              <a:ea typeface="微软雅黑" panose="020B0503020204020204" pitchFamily="34" charset="-122"/>
            </a:endParaRPr>
          </a:p>
        </p:txBody>
      </p:sp>
      <p:sp>
        <p:nvSpPr>
          <p:cNvPr id="15" name="PA_淘宝店chenying0907 32"/>
          <p:cNvSpPr/>
          <p:nvPr>
            <p:custDataLst>
              <p:tags r:id="rId11"/>
            </p:custDataLst>
          </p:nvPr>
        </p:nvSpPr>
        <p:spPr bwMode="auto">
          <a:xfrm>
            <a:off x="5480181" y="2981704"/>
            <a:ext cx="586554" cy="602430"/>
          </a:xfrm>
          <a:custGeom>
            <a:avLst/>
            <a:gdLst>
              <a:gd name="T0" fmla="*/ 12 w 96"/>
              <a:gd name="T1" fmla="*/ 20 h 99"/>
              <a:gd name="T2" fmla="*/ 43 w 96"/>
              <a:gd name="T3" fmla="*/ 3 h 99"/>
              <a:gd name="T4" fmla="*/ 95 w 96"/>
              <a:gd name="T5" fmla="*/ 44 h 99"/>
              <a:gd name="T6" fmla="*/ 85 w 96"/>
              <a:gd name="T7" fmla="*/ 78 h 99"/>
              <a:gd name="T8" fmla="*/ 54 w 96"/>
              <a:gd name="T9" fmla="*/ 96 h 99"/>
              <a:gd name="T10" fmla="*/ 2 w 96"/>
              <a:gd name="T11" fmla="*/ 54 h 99"/>
              <a:gd name="T12" fmla="*/ 12 w 96"/>
              <a:gd name="T13" fmla="*/ 20 h 99"/>
            </a:gdLst>
            <a:ahLst/>
            <a:cxnLst>
              <a:cxn ang="0">
                <a:pos x="T0" y="T1"/>
              </a:cxn>
              <a:cxn ang="0">
                <a:pos x="T2" y="T3"/>
              </a:cxn>
              <a:cxn ang="0">
                <a:pos x="T4" y="T5"/>
              </a:cxn>
              <a:cxn ang="0">
                <a:pos x="T6" y="T7"/>
              </a:cxn>
              <a:cxn ang="0">
                <a:pos x="T8" y="T9"/>
              </a:cxn>
              <a:cxn ang="0">
                <a:pos x="T10" y="T11"/>
              </a:cxn>
              <a:cxn ang="0">
                <a:pos x="T12" y="T13"/>
              </a:cxn>
            </a:cxnLst>
            <a:rect l="0" t="0" r="r" b="b"/>
            <a:pathLst>
              <a:path w="96" h="99">
                <a:moveTo>
                  <a:pt x="12" y="20"/>
                </a:moveTo>
                <a:cubicBezTo>
                  <a:pt x="19" y="11"/>
                  <a:pt x="30" y="4"/>
                  <a:pt x="43" y="3"/>
                </a:cubicBezTo>
                <a:cubicBezTo>
                  <a:pt x="69" y="0"/>
                  <a:pt x="92" y="18"/>
                  <a:pt x="95" y="44"/>
                </a:cubicBezTo>
                <a:cubicBezTo>
                  <a:pt x="96" y="57"/>
                  <a:pt x="92" y="69"/>
                  <a:pt x="85" y="78"/>
                </a:cubicBezTo>
                <a:cubicBezTo>
                  <a:pt x="77" y="88"/>
                  <a:pt x="66" y="94"/>
                  <a:pt x="54" y="96"/>
                </a:cubicBezTo>
                <a:cubicBezTo>
                  <a:pt x="28" y="99"/>
                  <a:pt x="5" y="80"/>
                  <a:pt x="2" y="54"/>
                </a:cubicBezTo>
                <a:cubicBezTo>
                  <a:pt x="0" y="41"/>
                  <a:pt x="4" y="29"/>
                  <a:pt x="12" y="20"/>
                </a:cubicBezTo>
                <a:close/>
              </a:path>
            </a:pathLst>
          </a:custGeom>
          <a:solidFill>
            <a:srgbClr val="579B6C"/>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dirty="0">
                <a:solidFill>
                  <a:schemeClr val="bg1"/>
                </a:solidFill>
                <a:latin typeface="微软雅黑" panose="020B0503020204020204" pitchFamily="34" charset="-122"/>
                <a:ea typeface="微软雅黑" panose="020B0503020204020204" pitchFamily="34" charset="-122"/>
              </a:rPr>
              <a:t>04</a:t>
            </a:r>
            <a:endParaRPr lang="zh-CN" altLang="zh-CN" dirty="0">
              <a:solidFill>
                <a:schemeClr val="bg1"/>
              </a:solidFill>
              <a:latin typeface="微软雅黑" panose="020B0503020204020204" pitchFamily="34" charset="-122"/>
              <a:ea typeface="微软雅黑" panose="020B0503020204020204" pitchFamily="34" charset="-122"/>
            </a:endParaRPr>
          </a:p>
        </p:txBody>
      </p:sp>
      <p:sp>
        <p:nvSpPr>
          <p:cNvPr id="16" name="PA_淘宝店chenying0907 33"/>
          <p:cNvSpPr/>
          <p:nvPr>
            <p:custDataLst>
              <p:tags r:id="rId12"/>
            </p:custDataLst>
          </p:nvPr>
        </p:nvSpPr>
        <p:spPr bwMode="auto">
          <a:xfrm>
            <a:off x="3071945" y="2132351"/>
            <a:ext cx="586554" cy="605014"/>
          </a:xfrm>
          <a:custGeom>
            <a:avLst/>
            <a:gdLst>
              <a:gd name="T0" fmla="*/ 12 w 96"/>
              <a:gd name="T1" fmla="*/ 20 h 99"/>
              <a:gd name="T2" fmla="*/ 43 w 96"/>
              <a:gd name="T3" fmla="*/ 3 h 99"/>
              <a:gd name="T4" fmla="*/ 95 w 96"/>
              <a:gd name="T5" fmla="*/ 45 h 99"/>
              <a:gd name="T6" fmla="*/ 85 w 96"/>
              <a:gd name="T7" fmla="*/ 79 h 99"/>
              <a:gd name="T8" fmla="*/ 53 w 96"/>
              <a:gd name="T9" fmla="*/ 96 h 99"/>
              <a:gd name="T10" fmla="*/ 2 w 96"/>
              <a:gd name="T11" fmla="*/ 55 h 99"/>
              <a:gd name="T12" fmla="*/ 12 w 96"/>
              <a:gd name="T13" fmla="*/ 20 h 99"/>
            </a:gdLst>
            <a:ahLst/>
            <a:cxnLst>
              <a:cxn ang="0">
                <a:pos x="T0" y="T1"/>
              </a:cxn>
              <a:cxn ang="0">
                <a:pos x="T2" y="T3"/>
              </a:cxn>
              <a:cxn ang="0">
                <a:pos x="T4" y="T5"/>
              </a:cxn>
              <a:cxn ang="0">
                <a:pos x="T6" y="T7"/>
              </a:cxn>
              <a:cxn ang="0">
                <a:pos x="T8" y="T9"/>
              </a:cxn>
              <a:cxn ang="0">
                <a:pos x="T10" y="T11"/>
              </a:cxn>
              <a:cxn ang="0">
                <a:pos x="T12" y="T13"/>
              </a:cxn>
            </a:cxnLst>
            <a:rect l="0" t="0" r="r" b="b"/>
            <a:pathLst>
              <a:path w="96" h="99">
                <a:moveTo>
                  <a:pt x="12" y="20"/>
                </a:moveTo>
                <a:cubicBezTo>
                  <a:pt x="19" y="11"/>
                  <a:pt x="30" y="5"/>
                  <a:pt x="43" y="3"/>
                </a:cubicBezTo>
                <a:cubicBezTo>
                  <a:pt x="69" y="0"/>
                  <a:pt x="92" y="19"/>
                  <a:pt x="95" y="45"/>
                </a:cubicBezTo>
                <a:cubicBezTo>
                  <a:pt x="96" y="58"/>
                  <a:pt x="92" y="70"/>
                  <a:pt x="85" y="79"/>
                </a:cubicBezTo>
                <a:cubicBezTo>
                  <a:pt x="77" y="88"/>
                  <a:pt x="66" y="95"/>
                  <a:pt x="53" y="96"/>
                </a:cubicBezTo>
                <a:cubicBezTo>
                  <a:pt x="28" y="99"/>
                  <a:pt x="5" y="81"/>
                  <a:pt x="2" y="55"/>
                </a:cubicBezTo>
                <a:cubicBezTo>
                  <a:pt x="0" y="42"/>
                  <a:pt x="4" y="30"/>
                  <a:pt x="12" y="20"/>
                </a:cubicBezTo>
                <a:close/>
              </a:path>
            </a:pathLst>
          </a:custGeom>
          <a:solidFill>
            <a:srgbClr val="579B6C"/>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dirty="0">
                <a:solidFill>
                  <a:schemeClr val="bg1"/>
                </a:solidFill>
                <a:latin typeface="微软雅黑" panose="020B0503020204020204" pitchFamily="34" charset="-122"/>
                <a:ea typeface="微软雅黑" panose="020B0503020204020204" pitchFamily="34" charset="-122"/>
              </a:rPr>
              <a:t>01</a:t>
            </a:r>
            <a:endParaRPr lang="zh-CN" altLang="zh-CN" dirty="0">
              <a:solidFill>
                <a:schemeClr val="bg1"/>
              </a:solidFill>
              <a:latin typeface="微软雅黑" panose="020B0503020204020204" pitchFamily="34" charset="-122"/>
              <a:ea typeface="微软雅黑" panose="020B0503020204020204" pitchFamily="34" charset="-122"/>
            </a:endParaRPr>
          </a:p>
        </p:txBody>
      </p:sp>
      <p:sp>
        <p:nvSpPr>
          <p:cNvPr id="17" name="PA_淘宝店chenying0907 59"/>
          <p:cNvSpPr>
            <a:spLocks noEditPoints="1"/>
          </p:cNvSpPr>
          <p:nvPr>
            <p:custDataLst>
              <p:tags r:id="rId13"/>
            </p:custDataLst>
          </p:nvPr>
        </p:nvSpPr>
        <p:spPr bwMode="auto">
          <a:xfrm>
            <a:off x="4839761" y="3064486"/>
            <a:ext cx="254808" cy="255808"/>
          </a:xfrm>
          <a:custGeom>
            <a:avLst/>
            <a:gdLst>
              <a:gd name="T0" fmla="*/ 81 w 128"/>
              <a:gd name="T1" fmla="*/ 14 h 128"/>
              <a:gd name="T2" fmla="*/ 53 w 128"/>
              <a:gd name="T3" fmla="*/ 36 h 128"/>
              <a:gd name="T4" fmla="*/ 33 w 128"/>
              <a:gd name="T5" fmla="*/ 36 h 128"/>
              <a:gd name="T6" fmla="*/ 0 w 128"/>
              <a:gd name="T7" fmla="*/ 56 h 128"/>
              <a:gd name="T8" fmla="*/ 24 w 128"/>
              <a:gd name="T9" fmla="*/ 84 h 128"/>
              <a:gd name="T10" fmla="*/ 32 w 128"/>
              <a:gd name="T11" fmla="*/ 128 h 128"/>
              <a:gd name="T12" fmla="*/ 56 w 128"/>
              <a:gd name="T13" fmla="*/ 120 h 128"/>
              <a:gd name="T14" fmla="*/ 52 w 128"/>
              <a:gd name="T15" fmla="*/ 108 h 128"/>
              <a:gd name="T16" fmla="*/ 52 w 128"/>
              <a:gd name="T17" fmla="*/ 80 h 128"/>
              <a:gd name="T18" fmla="*/ 53 w 128"/>
              <a:gd name="T19" fmla="*/ 78 h 128"/>
              <a:gd name="T20" fmla="*/ 54 w 128"/>
              <a:gd name="T21" fmla="*/ 77 h 128"/>
              <a:gd name="T22" fmla="*/ 55 w 128"/>
              <a:gd name="T23" fmla="*/ 76 h 128"/>
              <a:gd name="T24" fmla="*/ 81 w 128"/>
              <a:gd name="T25" fmla="*/ 98 h 128"/>
              <a:gd name="T26" fmla="*/ 128 w 128"/>
              <a:gd name="T27" fmla="*/ 56 h 128"/>
              <a:gd name="T28" fmla="*/ 80 w 128"/>
              <a:gd name="T29" fmla="*/ 56 h 128"/>
              <a:gd name="T30" fmla="*/ 92 w 128"/>
              <a:gd name="T31" fmla="*/ 44 h 128"/>
              <a:gd name="T32" fmla="*/ 92 w 128"/>
              <a:gd name="T33" fmla="*/ 68 h 128"/>
              <a:gd name="T34" fmla="*/ 80 w 128"/>
              <a:gd name="T35" fmla="*/ 56 h 128"/>
              <a:gd name="T36" fmla="*/ 16 w 128"/>
              <a:gd name="T37" fmla="*/ 44 h 128"/>
              <a:gd name="T38" fmla="*/ 40 w 128"/>
              <a:gd name="T39" fmla="*/ 56 h 128"/>
              <a:gd name="T40" fmla="*/ 16 w 128"/>
              <a:gd name="T41" fmla="*/ 68 h 128"/>
              <a:gd name="T42" fmla="*/ 48 w 128"/>
              <a:gd name="T43" fmla="*/ 120 h 128"/>
              <a:gd name="T44" fmla="*/ 32 w 128"/>
              <a:gd name="T45" fmla="*/ 84 h 128"/>
              <a:gd name="T46" fmla="*/ 33 w 128"/>
              <a:gd name="T47" fmla="*/ 76 h 128"/>
              <a:gd name="T48" fmla="*/ 45 w 128"/>
              <a:gd name="T49" fmla="*/ 76 h 128"/>
              <a:gd name="T50" fmla="*/ 44 w 128"/>
              <a:gd name="T51" fmla="*/ 108 h 128"/>
              <a:gd name="T52" fmla="*/ 48 w 128"/>
              <a:gd name="T53" fmla="*/ 117 h 128"/>
              <a:gd name="T54" fmla="*/ 53 w 128"/>
              <a:gd name="T55" fmla="*/ 68 h 128"/>
              <a:gd name="T56" fmla="*/ 52 w 128"/>
              <a:gd name="T57" fmla="*/ 68 h 128"/>
              <a:gd name="T58" fmla="*/ 52 w 128"/>
              <a:gd name="T59" fmla="*/ 44 h 128"/>
              <a:gd name="T60" fmla="*/ 74 w 128"/>
              <a:gd name="T61" fmla="*/ 36 h 128"/>
              <a:gd name="T62" fmla="*/ 74 w 128"/>
              <a:gd name="T63" fmla="*/ 76 h 128"/>
              <a:gd name="T64" fmla="*/ 100 w 128"/>
              <a:gd name="T65" fmla="*/ 104 h 128"/>
              <a:gd name="T66" fmla="*/ 92 w 128"/>
              <a:gd name="T67" fmla="*/ 76 h 128"/>
              <a:gd name="T68" fmla="*/ 92 w 128"/>
              <a:gd name="T69" fmla="*/ 36 h 128"/>
              <a:gd name="T70" fmla="*/ 100 w 128"/>
              <a:gd name="T71" fmla="*/ 8 h 128"/>
              <a:gd name="T72" fmla="*/ 100 w 128"/>
              <a:gd name="T73" fmla="*/ 10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00" y="0"/>
                </a:moveTo>
                <a:cubicBezTo>
                  <a:pt x="92" y="0"/>
                  <a:pt x="85" y="6"/>
                  <a:pt x="81" y="14"/>
                </a:cubicBezTo>
                <a:cubicBezTo>
                  <a:pt x="81" y="14"/>
                  <a:pt x="81" y="14"/>
                  <a:pt x="81" y="14"/>
                </a:cubicBezTo>
                <a:cubicBezTo>
                  <a:pt x="74" y="27"/>
                  <a:pt x="64" y="36"/>
                  <a:pt x="53" y="36"/>
                </a:cubicBezTo>
                <a:cubicBezTo>
                  <a:pt x="50" y="36"/>
                  <a:pt x="50" y="36"/>
                  <a:pt x="50" y="36"/>
                </a:cubicBezTo>
                <a:cubicBezTo>
                  <a:pt x="33" y="36"/>
                  <a:pt x="33" y="36"/>
                  <a:pt x="33" y="36"/>
                </a:cubicBezTo>
                <a:cubicBezTo>
                  <a:pt x="16" y="36"/>
                  <a:pt x="16" y="36"/>
                  <a:pt x="16" y="36"/>
                </a:cubicBezTo>
                <a:cubicBezTo>
                  <a:pt x="7" y="36"/>
                  <a:pt x="0" y="45"/>
                  <a:pt x="0" y="56"/>
                </a:cubicBezTo>
                <a:cubicBezTo>
                  <a:pt x="0" y="67"/>
                  <a:pt x="7" y="76"/>
                  <a:pt x="16" y="76"/>
                </a:cubicBezTo>
                <a:cubicBezTo>
                  <a:pt x="20" y="76"/>
                  <a:pt x="24" y="80"/>
                  <a:pt x="24" y="84"/>
                </a:cubicBezTo>
                <a:cubicBezTo>
                  <a:pt x="24" y="120"/>
                  <a:pt x="24" y="120"/>
                  <a:pt x="24" y="120"/>
                </a:cubicBezTo>
                <a:cubicBezTo>
                  <a:pt x="24" y="124"/>
                  <a:pt x="28" y="128"/>
                  <a:pt x="32" y="128"/>
                </a:cubicBezTo>
                <a:cubicBezTo>
                  <a:pt x="48" y="128"/>
                  <a:pt x="48" y="128"/>
                  <a:pt x="48" y="128"/>
                </a:cubicBezTo>
                <a:cubicBezTo>
                  <a:pt x="52" y="128"/>
                  <a:pt x="56" y="124"/>
                  <a:pt x="56" y="120"/>
                </a:cubicBezTo>
                <a:cubicBezTo>
                  <a:pt x="56" y="116"/>
                  <a:pt x="56" y="116"/>
                  <a:pt x="56" y="116"/>
                </a:cubicBezTo>
                <a:cubicBezTo>
                  <a:pt x="56" y="112"/>
                  <a:pt x="52" y="110"/>
                  <a:pt x="52" y="108"/>
                </a:cubicBezTo>
                <a:cubicBezTo>
                  <a:pt x="52" y="80"/>
                  <a:pt x="52" y="80"/>
                  <a:pt x="52" y="80"/>
                </a:cubicBezTo>
                <a:cubicBezTo>
                  <a:pt x="52" y="80"/>
                  <a:pt x="52" y="80"/>
                  <a:pt x="52" y="80"/>
                </a:cubicBezTo>
                <a:cubicBezTo>
                  <a:pt x="52" y="79"/>
                  <a:pt x="52" y="79"/>
                  <a:pt x="53" y="78"/>
                </a:cubicBezTo>
                <a:cubicBezTo>
                  <a:pt x="53" y="78"/>
                  <a:pt x="53" y="78"/>
                  <a:pt x="53" y="78"/>
                </a:cubicBezTo>
                <a:cubicBezTo>
                  <a:pt x="53" y="77"/>
                  <a:pt x="53" y="77"/>
                  <a:pt x="54" y="77"/>
                </a:cubicBezTo>
                <a:cubicBezTo>
                  <a:pt x="54" y="77"/>
                  <a:pt x="54" y="77"/>
                  <a:pt x="54" y="77"/>
                </a:cubicBezTo>
                <a:cubicBezTo>
                  <a:pt x="54" y="77"/>
                  <a:pt x="54" y="77"/>
                  <a:pt x="54" y="77"/>
                </a:cubicBezTo>
                <a:cubicBezTo>
                  <a:pt x="54" y="76"/>
                  <a:pt x="55" y="76"/>
                  <a:pt x="55" y="76"/>
                </a:cubicBezTo>
                <a:cubicBezTo>
                  <a:pt x="65" y="77"/>
                  <a:pt x="74" y="85"/>
                  <a:pt x="81" y="98"/>
                </a:cubicBezTo>
                <a:cubicBezTo>
                  <a:pt x="81" y="98"/>
                  <a:pt x="81" y="98"/>
                  <a:pt x="81" y="98"/>
                </a:cubicBezTo>
                <a:cubicBezTo>
                  <a:pt x="85" y="106"/>
                  <a:pt x="92" y="112"/>
                  <a:pt x="100" y="112"/>
                </a:cubicBezTo>
                <a:cubicBezTo>
                  <a:pt x="118" y="112"/>
                  <a:pt x="128" y="84"/>
                  <a:pt x="128" y="56"/>
                </a:cubicBezTo>
                <a:cubicBezTo>
                  <a:pt x="128" y="28"/>
                  <a:pt x="118" y="0"/>
                  <a:pt x="100" y="0"/>
                </a:cubicBezTo>
                <a:close/>
                <a:moveTo>
                  <a:pt x="80" y="56"/>
                </a:moveTo>
                <a:cubicBezTo>
                  <a:pt x="80" y="52"/>
                  <a:pt x="80" y="48"/>
                  <a:pt x="81" y="44"/>
                </a:cubicBezTo>
                <a:cubicBezTo>
                  <a:pt x="92" y="44"/>
                  <a:pt x="92" y="44"/>
                  <a:pt x="92" y="44"/>
                </a:cubicBezTo>
                <a:cubicBezTo>
                  <a:pt x="96" y="44"/>
                  <a:pt x="100" y="49"/>
                  <a:pt x="100" y="56"/>
                </a:cubicBezTo>
                <a:cubicBezTo>
                  <a:pt x="100" y="63"/>
                  <a:pt x="96" y="68"/>
                  <a:pt x="92" y="68"/>
                </a:cubicBezTo>
                <a:cubicBezTo>
                  <a:pt x="81" y="68"/>
                  <a:pt x="81" y="68"/>
                  <a:pt x="81" y="68"/>
                </a:cubicBezTo>
                <a:cubicBezTo>
                  <a:pt x="80" y="64"/>
                  <a:pt x="80" y="60"/>
                  <a:pt x="80" y="56"/>
                </a:cubicBezTo>
                <a:close/>
                <a:moveTo>
                  <a:pt x="8" y="56"/>
                </a:moveTo>
                <a:cubicBezTo>
                  <a:pt x="8" y="49"/>
                  <a:pt x="12" y="44"/>
                  <a:pt x="16" y="44"/>
                </a:cubicBezTo>
                <a:cubicBezTo>
                  <a:pt x="44" y="44"/>
                  <a:pt x="44" y="44"/>
                  <a:pt x="44" y="44"/>
                </a:cubicBezTo>
                <a:cubicBezTo>
                  <a:pt x="42" y="47"/>
                  <a:pt x="40" y="51"/>
                  <a:pt x="40" y="56"/>
                </a:cubicBezTo>
                <a:cubicBezTo>
                  <a:pt x="40" y="61"/>
                  <a:pt x="42" y="65"/>
                  <a:pt x="44" y="68"/>
                </a:cubicBezTo>
                <a:cubicBezTo>
                  <a:pt x="16" y="68"/>
                  <a:pt x="16" y="68"/>
                  <a:pt x="16" y="68"/>
                </a:cubicBezTo>
                <a:cubicBezTo>
                  <a:pt x="12" y="68"/>
                  <a:pt x="8" y="63"/>
                  <a:pt x="8" y="56"/>
                </a:cubicBezTo>
                <a:close/>
                <a:moveTo>
                  <a:pt x="48" y="120"/>
                </a:moveTo>
                <a:cubicBezTo>
                  <a:pt x="32" y="120"/>
                  <a:pt x="32" y="120"/>
                  <a:pt x="32" y="120"/>
                </a:cubicBezTo>
                <a:cubicBezTo>
                  <a:pt x="32" y="84"/>
                  <a:pt x="32" y="84"/>
                  <a:pt x="32" y="84"/>
                </a:cubicBezTo>
                <a:cubicBezTo>
                  <a:pt x="32" y="81"/>
                  <a:pt x="31" y="78"/>
                  <a:pt x="30" y="76"/>
                </a:cubicBezTo>
                <a:cubicBezTo>
                  <a:pt x="33" y="76"/>
                  <a:pt x="33" y="76"/>
                  <a:pt x="33" y="76"/>
                </a:cubicBezTo>
                <a:cubicBezTo>
                  <a:pt x="33" y="76"/>
                  <a:pt x="33" y="76"/>
                  <a:pt x="33" y="76"/>
                </a:cubicBezTo>
                <a:cubicBezTo>
                  <a:pt x="45" y="76"/>
                  <a:pt x="45" y="76"/>
                  <a:pt x="45" y="76"/>
                </a:cubicBezTo>
                <a:cubicBezTo>
                  <a:pt x="44" y="77"/>
                  <a:pt x="44" y="79"/>
                  <a:pt x="44" y="80"/>
                </a:cubicBezTo>
                <a:cubicBezTo>
                  <a:pt x="44" y="108"/>
                  <a:pt x="44" y="108"/>
                  <a:pt x="44" y="108"/>
                </a:cubicBezTo>
                <a:cubicBezTo>
                  <a:pt x="44" y="112"/>
                  <a:pt x="46" y="114"/>
                  <a:pt x="47" y="116"/>
                </a:cubicBezTo>
                <a:cubicBezTo>
                  <a:pt x="48" y="116"/>
                  <a:pt x="48" y="116"/>
                  <a:pt x="48" y="117"/>
                </a:cubicBezTo>
                <a:lnTo>
                  <a:pt x="48" y="120"/>
                </a:lnTo>
                <a:close/>
                <a:moveTo>
                  <a:pt x="53" y="68"/>
                </a:moveTo>
                <a:cubicBezTo>
                  <a:pt x="52" y="68"/>
                  <a:pt x="52" y="68"/>
                  <a:pt x="52" y="68"/>
                </a:cubicBezTo>
                <a:cubicBezTo>
                  <a:pt x="52" y="68"/>
                  <a:pt x="52" y="68"/>
                  <a:pt x="52" y="68"/>
                </a:cubicBezTo>
                <a:cubicBezTo>
                  <a:pt x="48" y="68"/>
                  <a:pt x="44" y="63"/>
                  <a:pt x="44" y="56"/>
                </a:cubicBezTo>
                <a:cubicBezTo>
                  <a:pt x="44" y="49"/>
                  <a:pt x="48" y="44"/>
                  <a:pt x="52" y="44"/>
                </a:cubicBezTo>
                <a:cubicBezTo>
                  <a:pt x="53" y="44"/>
                  <a:pt x="53" y="44"/>
                  <a:pt x="53" y="44"/>
                </a:cubicBezTo>
                <a:cubicBezTo>
                  <a:pt x="60" y="44"/>
                  <a:pt x="68" y="41"/>
                  <a:pt x="74" y="36"/>
                </a:cubicBezTo>
                <a:cubicBezTo>
                  <a:pt x="73" y="42"/>
                  <a:pt x="72" y="49"/>
                  <a:pt x="72" y="56"/>
                </a:cubicBezTo>
                <a:cubicBezTo>
                  <a:pt x="72" y="63"/>
                  <a:pt x="73" y="70"/>
                  <a:pt x="74" y="76"/>
                </a:cubicBezTo>
                <a:cubicBezTo>
                  <a:pt x="68" y="71"/>
                  <a:pt x="60" y="68"/>
                  <a:pt x="53" y="68"/>
                </a:cubicBezTo>
                <a:close/>
                <a:moveTo>
                  <a:pt x="100" y="104"/>
                </a:moveTo>
                <a:cubicBezTo>
                  <a:pt x="92" y="104"/>
                  <a:pt x="85" y="93"/>
                  <a:pt x="82" y="76"/>
                </a:cubicBezTo>
                <a:cubicBezTo>
                  <a:pt x="92" y="76"/>
                  <a:pt x="92" y="76"/>
                  <a:pt x="92" y="76"/>
                </a:cubicBezTo>
                <a:cubicBezTo>
                  <a:pt x="101" y="76"/>
                  <a:pt x="108" y="67"/>
                  <a:pt x="108" y="56"/>
                </a:cubicBezTo>
                <a:cubicBezTo>
                  <a:pt x="108" y="45"/>
                  <a:pt x="101" y="36"/>
                  <a:pt x="92" y="36"/>
                </a:cubicBezTo>
                <a:cubicBezTo>
                  <a:pt x="82" y="36"/>
                  <a:pt x="82" y="36"/>
                  <a:pt x="82" y="36"/>
                </a:cubicBezTo>
                <a:cubicBezTo>
                  <a:pt x="85" y="19"/>
                  <a:pt x="92" y="8"/>
                  <a:pt x="100" y="8"/>
                </a:cubicBezTo>
                <a:cubicBezTo>
                  <a:pt x="111" y="8"/>
                  <a:pt x="120" y="29"/>
                  <a:pt x="120" y="56"/>
                </a:cubicBezTo>
                <a:cubicBezTo>
                  <a:pt x="120" y="83"/>
                  <a:pt x="111" y="104"/>
                  <a:pt x="100" y="104"/>
                </a:cubicBez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grpSp>
        <p:nvGrpSpPr>
          <p:cNvPr id="2" name="PA_组合 238"/>
          <p:cNvGrpSpPr/>
          <p:nvPr>
            <p:custDataLst>
              <p:tags r:id="rId14"/>
            </p:custDataLst>
          </p:nvPr>
        </p:nvGrpSpPr>
        <p:grpSpPr>
          <a:xfrm>
            <a:off x="4071311" y="2423867"/>
            <a:ext cx="221696" cy="207966"/>
            <a:chOff x="2974975" y="2071688"/>
            <a:chExt cx="482600" cy="452438"/>
          </a:xfrm>
          <a:solidFill>
            <a:schemeClr val="tx1">
              <a:lumMod val="50000"/>
              <a:lumOff val="50000"/>
            </a:schemeClr>
          </a:solidFill>
        </p:grpSpPr>
        <p:sp>
          <p:nvSpPr>
            <p:cNvPr id="19" name="Freeform 78"/>
            <p:cNvSpPr>
              <a:spLocks noEditPoints="1"/>
            </p:cNvSpPr>
            <p:nvPr/>
          </p:nvSpPr>
          <p:spPr bwMode="auto">
            <a:xfrm>
              <a:off x="2974975" y="2071688"/>
              <a:ext cx="482600" cy="452438"/>
            </a:xfrm>
            <a:custGeom>
              <a:avLst/>
              <a:gdLst>
                <a:gd name="T0" fmla="*/ 126 w 128"/>
                <a:gd name="T1" fmla="*/ 26 h 120"/>
                <a:gd name="T2" fmla="*/ 102 w 128"/>
                <a:gd name="T3" fmla="*/ 2 h 120"/>
                <a:gd name="T4" fmla="*/ 96 w 128"/>
                <a:gd name="T5" fmla="*/ 0 h 120"/>
                <a:gd name="T6" fmla="*/ 12 w 128"/>
                <a:gd name="T7" fmla="*/ 0 h 120"/>
                <a:gd name="T8" fmla="*/ 0 w 128"/>
                <a:gd name="T9" fmla="*/ 12 h 120"/>
                <a:gd name="T10" fmla="*/ 0 w 128"/>
                <a:gd name="T11" fmla="*/ 108 h 120"/>
                <a:gd name="T12" fmla="*/ 12 w 128"/>
                <a:gd name="T13" fmla="*/ 120 h 120"/>
                <a:gd name="T14" fmla="*/ 116 w 128"/>
                <a:gd name="T15" fmla="*/ 120 h 120"/>
                <a:gd name="T16" fmla="*/ 128 w 128"/>
                <a:gd name="T17" fmla="*/ 108 h 120"/>
                <a:gd name="T18" fmla="*/ 128 w 128"/>
                <a:gd name="T19" fmla="*/ 32 h 120"/>
                <a:gd name="T20" fmla="*/ 126 w 128"/>
                <a:gd name="T21" fmla="*/ 26 h 120"/>
                <a:gd name="T22" fmla="*/ 120 w 128"/>
                <a:gd name="T23" fmla="*/ 108 h 120"/>
                <a:gd name="T24" fmla="*/ 116 w 128"/>
                <a:gd name="T25" fmla="*/ 112 h 120"/>
                <a:gd name="T26" fmla="*/ 12 w 128"/>
                <a:gd name="T27" fmla="*/ 112 h 120"/>
                <a:gd name="T28" fmla="*/ 8 w 128"/>
                <a:gd name="T29" fmla="*/ 108 h 120"/>
                <a:gd name="T30" fmla="*/ 8 w 128"/>
                <a:gd name="T31" fmla="*/ 12 h 120"/>
                <a:gd name="T32" fmla="*/ 12 w 128"/>
                <a:gd name="T33" fmla="*/ 8 h 120"/>
                <a:gd name="T34" fmla="*/ 92 w 128"/>
                <a:gd name="T35" fmla="*/ 8 h 120"/>
                <a:gd name="T36" fmla="*/ 92 w 128"/>
                <a:gd name="T37" fmla="*/ 24 h 120"/>
                <a:gd name="T38" fmla="*/ 92 w 128"/>
                <a:gd name="T39" fmla="*/ 24 h 120"/>
                <a:gd name="T40" fmla="*/ 104 w 128"/>
                <a:gd name="T41" fmla="*/ 36 h 120"/>
                <a:gd name="T42" fmla="*/ 108 w 128"/>
                <a:gd name="T43" fmla="*/ 36 h 120"/>
                <a:gd name="T44" fmla="*/ 120 w 128"/>
                <a:gd name="T45" fmla="*/ 36 h 120"/>
                <a:gd name="T46" fmla="*/ 120 w 128"/>
                <a:gd name="T47" fmla="*/ 108 h 120"/>
                <a:gd name="T48" fmla="*/ 108 w 128"/>
                <a:gd name="T49" fmla="*/ 32 h 120"/>
                <a:gd name="T50" fmla="*/ 104 w 128"/>
                <a:gd name="T51" fmla="*/ 32 h 120"/>
                <a:gd name="T52" fmla="*/ 96 w 128"/>
                <a:gd name="T53" fmla="*/ 24 h 120"/>
                <a:gd name="T54" fmla="*/ 96 w 128"/>
                <a:gd name="T55" fmla="*/ 24 h 120"/>
                <a:gd name="T56" fmla="*/ 96 w 128"/>
                <a:gd name="T57" fmla="*/ 8 h 120"/>
                <a:gd name="T58" fmla="*/ 120 w 128"/>
                <a:gd name="T59" fmla="*/ 32 h 120"/>
                <a:gd name="T60" fmla="*/ 108 w 128"/>
                <a:gd name="T61" fmla="*/ 3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0">
                  <a:moveTo>
                    <a:pt x="126" y="26"/>
                  </a:moveTo>
                  <a:cubicBezTo>
                    <a:pt x="102" y="2"/>
                    <a:pt x="102" y="2"/>
                    <a:pt x="102" y="2"/>
                  </a:cubicBezTo>
                  <a:cubicBezTo>
                    <a:pt x="100" y="1"/>
                    <a:pt x="98" y="0"/>
                    <a:pt x="96" y="0"/>
                  </a:cubicBezTo>
                  <a:cubicBezTo>
                    <a:pt x="12" y="0"/>
                    <a:pt x="12" y="0"/>
                    <a:pt x="12" y="0"/>
                  </a:cubicBezTo>
                  <a:cubicBezTo>
                    <a:pt x="5" y="0"/>
                    <a:pt x="0" y="5"/>
                    <a:pt x="0" y="12"/>
                  </a:cubicBezTo>
                  <a:cubicBezTo>
                    <a:pt x="0" y="108"/>
                    <a:pt x="0" y="108"/>
                    <a:pt x="0" y="108"/>
                  </a:cubicBezTo>
                  <a:cubicBezTo>
                    <a:pt x="0" y="115"/>
                    <a:pt x="5" y="120"/>
                    <a:pt x="12" y="120"/>
                  </a:cubicBezTo>
                  <a:cubicBezTo>
                    <a:pt x="116" y="120"/>
                    <a:pt x="116" y="120"/>
                    <a:pt x="116" y="120"/>
                  </a:cubicBezTo>
                  <a:cubicBezTo>
                    <a:pt x="123" y="120"/>
                    <a:pt x="128" y="115"/>
                    <a:pt x="128" y="108"/>
                  </a:cubicBezTo>
                  <a:cubicBezTo>
                    <a:pt x="128" y="32"/>
                    <a:pt x="128" y="32"/>
                    <a:pt x="128" y="32"/>
                  </a:cubicBezTo>
                  <a:cubicBezTo>
                    <a:pt x="128" y="30"/>
                    <a:pt x="127" y="28"/>
                    <a:pt x="126" y="26"/>
                  </a:cubicBezTo>
                  <a:close/>
                  <a:moveTo>
                    <a:pt x="120" y="108"/>
                  </a:moveTo>
                  <a:cubicBezTo>
                    <a:pt x="120" y="110"/>
                    <a:pt x="118" y="112"/>
                    <a:pt x="116" y="112"/>
                  </a:cubicBezTo>
                  <a:cubicBezTo>
                    <a:pt x="12" y="112"/>
                    <a:pt x="12" y="112"/>
                    <a:pt x="12" y="112"/>
                  </a:cubicBezTo>
                  <a:cubicBezTo>
                    <a:pt x="10" y="112"/>
                    <a:pt x="8" y="110"/>
                    <a:pt x="8" y="108"/>
                  </a:cubicBezTo>
                  <a:cubicBezTo>
                    <a:pt x="8" y="12"/>
                    <a:pt x="8" y="12"/>
                    <a:pt x="8" y="12"/>
                  </a:cubicBezTo>
                  <a:cubicBezTo>
                    <a:pt x="8" y="10"/>
                    <a:pt x="10" y="8"/>
                    <a:pt x="12" y="8"/>
                  </a:cubicBezTo>
                  <a:cubicBezTo>
                    <a:pt x="92" y="8"/>
                    <a:pt x="92" y="8"/>
                    <a:pt x="92" y="8"/>
                  </a:cubicBezTo>
                  <a:cubicBezTo>
                    <a:pt x="92" y="24"/>
                    <a:pt x="92" y="24"/>
                    <a:pt x="92" y="24"/>
                  </a:cubicBezTo>
                  <a:cubicBezTo>
                    <a:pt x="92" y="24"/>
                    <a:pt x="92" y="24"/>
                    <a:pt x="92" y="24"/>
                  </a:cubicBezTo>
                  <a:cubicBezTo>
                    <a:pt x="92" y="31"/>
                    <a:pt x="97" y="36"/>
                    <a:pt x="104" y="36"/>
                  </a:cubicBezTo>
                  <a:cubicBezTo>
                    <a:pt x="108" y="36"/>
                    <a:pt x="108" y="36"/>
                    <a:pt x="108" y="36"/>
                  </a:cubicBezTo>
                  <a:cubicBezTo>
                    <a:pt x="120" y="36"/>
                    <a:pt x="120" y="36"/>
                    <a:pt x="120" y="36"/>
                  </a:cubicBezTo>
                  <a:lnTo>
                    <a:pt x="120" y="108"/>
                  </a:lnTo>
                  <a:close/>
                  <a:moveTo>
                    <a:pt x="108" y="32"/>
                  </a:moveTo>
                  <a:cubicBezTo>
                    <a:pt x="104" y="32"/>
                    <a:pt x="104" y="32"/>
                    <a:pt x="104" y="32"/>
                  </a:cubicBezTo>
                  <a:cubicBezTo>
                    <a:pt x="100" y="32"/>
                    <a:pt x="96" y="28"/>
                    <a:pt x="96" y="24"/>
                  </a:cubicBezTo>
                  <a:cubicBezTo>
                    <a:pt x="96" y="24"/>
                    <a:pt x="96" y="24"/>
                    <a:pt x="96" y="24"/>
                  </a:cubicBezTo>
                  <a:cubicBezTo>
                    <a:pt x="96" y="8"/>
                    <a:pt x="96" y="8"/>
                    <a:pt x="96" y="8"/>
                  </a:cubicBezTo>
                  <a:cubicBezTo>
                    <a:pt x="120" y="32"/>
                    <a:pt x="120" y="32"/>
                    <a:pt x="120" y="32"/>
                  </a:cubicBezTo>
                  <a:lnTo>
                    <a:pt x="108"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sp>
          <p:nvSpPr>
            <p:cNvPr id="20" name="Freeform 79"/>
            <p:cNvSpPr/>
            <p:nvPr/>
          </p:nvSpPr>
          <p:spPr bwMode="auto">
            <a:xfrm>
              <a:off x="3200400" y="2162176"/>
              <a:ext cx="90487" cy="15875"/>
            </a:xfrm>
            <a:custGeom>
              <a:avLst/>
              <a:gdLst>
                <a:gd name="T0" fmla="*/ 2 w 24"/>
                <a:gd name="T1" fmla="*/ 4 h 4"/>
                <a:gd name="T2" fmla="*/ 22 w 24"/>
                <a:gd name="T3" fmla="*/ 4 h 4"/>
                <a:gd name="T4" fmla="*/ 24 w 24"/>
                <a:gd name="T5" fmla="*/ 2 h 4"/>
                <a:gd name="T6" fmla="*/ 22 w 24"/>
                <a:gd name="T7" fmla="*/ 0 h 4"/>
                <a:gd name="T8" fmla="*/ 2 w 24"/>
                <a:gd name="T9" fmla="*/ 0 h 4"/>
                <a:gd name="T10" fmla="*/ 0 w 24"/>
                <a:gd name="T11" fmla="*/ 2 h 4"/>
                <a:gd name="T12" fmla="*/ 2 w 2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 y="4"/>
                  </a:moveTo>
                  <a:cubicBezTo>
                    <a:pt x="22" y="4"/>
                    <a:pt x="22" y="4"/>
                    <a:pt x="22" y="4"/>
                  </a:cubicBezTo>
                  <a:cubicBezTo>
                    <a:pt x="23" y="4"/>
                    <a:pt x="24" y="3"/>
                    <a:pt x="24" y="2"/>
                  </a:cubicBezTo>
                  <a:cubicBezTo>
                    <a:pt x="24" y="1"/>
                    <a:pt x="23" y="0"/>
                    <a:pt x="2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sp>
          <p:nvSpPr>
            <p:cNvPr id="21" name="Freeform 80"/>
            <p:cNvSpPr/>
            <p:nvPr/>
          </p:nvSpPr>
          <p:spPr bwMode="auto">
            <a:xfrm>
              <a:off x="3200400" y="2208213"/>
              <a:ext cx="90487" cy="14288"/>
            </a:xfrm>
            <a:custGeom>
              <a:avLst/>
              <a:gdLst>
                <a:gd name="T0" fmla="*/ 2 w 24"/>
                <a:gd name="T1" fmla="*/ 4 h 4"/>
                <a:gd name="T2" fmla="*/ 22 w 24"/>
                <a:gd name="T3" fmla="*/ 4 h 4"/>
                <a:gd name="T4" fmla="*/ 24 w 24"/>
                <a:gd name="T5" fmla="*/ 2 h 4"/>
                <a:gd name="T6" fmla="*/ 22 w 24"/>
                <a:gd name="T7" fmla="*/ 0 h 4"/>
                <a:gd name="T8" fmla="*/ 2 w 24"/>
                <a:gd name="T9" fmla="*/ 0 h 4"/>
                <a:gd name="T10" fmla="*/ 0 w 24"/>
                <a:gd name="T11" fmla="*/ 2 h 4"/>
                <a:gd name="T12" fmla="*/ 2 w 2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 y="4"/>
                  </a:moveTo>
                  <a:cubicBezTo>
                    <a:pt x="22" y="4"/>
                    <a:pt x="22" y="4"/>
                    <a:pt x="22" y="4"/>
                  </a:cubicBezTo>
                  <a:cubicBezTo>
                    <a:pt x="23" y="4"/>
                    <a:pt x="24" y="3"/>
                    <a:pt x="24" y="2"/>
                  </a:cubicBezTo>
                  <a:cubicBezTo>
                    <a:pt x="24" y="1"/>
                    <a:pt x="23" y="0"/>
                    <a:pt x="2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sp>
          <p:nvSpPr>
            <p:cNvPr id="22" name="Freeform 81"/>
            <p:cNvSpPr/>
            <p:nvPr/>
          </p:nvSpPr>
          <p:spPr bwMode="auto">
            <a:xfrm>
              <a:off x="3200400" y="2252663"/>
              <a:ext cx="196850" cy="15875"/>
            </a:xfrm>
            <a:custGeom>
              <a:avLst/>
              <a:gdLst>
                <a:gd name="T0" fmla="*/ 0 w 52"/>
                <a:gd name="T1" fmla="*/ 2 h 4"/>
                <a:gd name="T2" fmla="*/ 2 w 52"/>
                <a:gd name="T3" fmla="*/ 4 h 4"/>
                <a:gd name="T4" fmla="*/ 50 w 52"/>
                <a:gd name="T5" fmla="*/ 4 h 4"/>
                <a:gd name="T6" fmla="*/ 52 w 52"/>
                <a:gd name="T7" fmla="*/ 2 h 4"/>
                <a:gd name="T8" fmla="*/ 50 w 52"/>
                <a:gd name="T9" fmla="*/ 0 h 4"/>
                <a:gd name="T10" fmla="*/ 2 w 52"/>
                <a:gd name="T11" fmla="*/ 0 h 4"/>
                <a:gd name="T12" fmla="*/ 0 w 52"/>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52" h="4">
                  <a:moveTo>
                    <a:pt x="0" y="2"/>
                  </a:moveTo>
                  <a:cubicBezTo>
                    <a:pt x="0" y="3"/>
                    <a:pt x="1" y="4"/>
                    <a:pt x="2" y="4"/>
                  </a:cubicBezTo>
                  <a:cubicBezTo>
                    <a:pt x="50" y="4"/>
                    <a:pt x="50" y="4"/>
                    <a:pt x="50" y="4"/>
                  </a:cubicBezTo>
                  <a:cubicBezTo>
                    <a:pt x="51" y="4"/>
                    <a:pt x="52" y="3"/>
                    <a:pt x="52" y="2"/>
                  </a:cubicBezTo>
                  <a:cubicBezTo>
                    <a:pt x="52" y="1"/>
                    <a:pt x="51" y="0"/>
                    <a:pt x="5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sp>
          <p:nvSpPr>
            <p:cNvPr id="23" name="Freeform 82"/>
            <p:cNvSpPr/>
            <p:nvPr/>
          </p:nvSpPr>
          <p:spPr bwMode="auto">
            <a:xfrm>
              <a:off x="3035300" y="2343151"/>
              <a:ext cx="361950"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sp>
          <p:nvSpPr>
            <p:cNvPr id="24" name="Freeform 83"/>
            <p:cNvSpPr/>
            <p:nvPr/>
          </p:nvSpPr>
          <p:spPr bwMode="auto">
            <a:xfrm>
              <a:off x="3035300" y="2389188"/>
              <a:ext cx="361950" cy="14288"/>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sp>
          <p:nvSpPr>
            <p:cNvPr id="25" name="Freeform 84"/>
            <p:cNvSpPr/>
            <p:nvPr/>
          </p:nvSpPr>
          <p:spPr bwMode="auto">
            <a:xfrm>
              <a:off x="3035300" y="2433638"/>
              <a:ext cx="361950" cy="14288"/>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sp>
          <p:nvSpPr>
            <p:cNvPr id="26" name="Freeform 85"/>
            <p:cNvSpPr/>
            <p:nvPr/>
          </p:nvSpPr>
          <p:spPr bwMode="auto">
            <a:xfrm>
              <a:off x="3035300" y="2298701"/>
              <a:ext cx="361950" cy="14288"/>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sp>
          <p:nvSpPr>
            <p:cNvPr id="27" name="Freeform 86"/>
            <p:cNvSpPr>
              <a:spLocks noEditPoints="1"/>
            </p:cNvSpPr>
            <p:nvPr/>
          </p:nvSpPr>
          <p:spPr bwMode="auto">
            <a:xfrm>
              <a:off x="3035300" y="2147888"/>
              <a:ext cx="134937" cy="120650"/>
            </a:xfrm>
            <a:custGeom>
              <a:avLst/>
              <a:gdLst>
                <a:gd name="T0" fmla="*/ 4 w 36"/>
                <a:gd name="T1" fmla="*/ 32 h 32"/>
                <a:gd name="T2" fmla="*/ 32 w 36"/>
                <a:gd name="T3" fmla="*/ 32 h 32"/>
                <a:gd name="T4" fmla="*/ 36 w 36"/>
                <a:gd name="T5" fmla="*/ 28 h 32"/>
                <a:gd name="T6" fmla="*/ 36 w 36"/>
                <a:gd name="T7" fmla="*/ 4 h 32"/>
                <a:gd name="T8" fmla="*/ 32 w 36"/>
                <a:gd name="T9" fmla="*/ 0 h 32"/>
                <a:gd name="T10" fmla="*/ 4 w 36"/>
                <a:gd name="T11" fmla="*/ 0 h 32"/>
                <a:gd name="T12" fmla="*/ 0 w 36"/>
                <a:gd name="T13" fmla="*/ 4 h 32"/>
                <a:gd name="T14" fmla="*/ 0 w 36"/>
                <a:gd name="T15" fmla="*/ 28 h 32"/>
                <a:gd name="T16" fmla="*/ 4 w 36"/>
                <a:gd name="T17" fmla="*/ 32 h 32"/>
                <a:gd name="T18" fmla="*/ 8 w 36"/>
                <a:gd name="T19" fmla="*/ 8 h 32"/>
                <a:gd name="T20" fmla="*/ 28 w 36"/>
                <a:gd name="T21" fmla="*/ 8 h 32"/>
                <a:gd name="T22" fmla="*/ 28 w 36"/>
                <a:gd name="T23" fmla="*/ 24 h 32"/>
                <a:gd name="T24" fmla="*/ 8 w 36"/>
                <a:gd name="T25" fmla="*/ 24 h 32"/>
                <a:gd name="T26" fmla="*/ 8 w 36"/>
                <a:gd name="T2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2">
                  <a:moveTo>
                    <a:pt x="4" y="32"/>
                  </a:moveTo>
                  <a:cubicBezTo>
                    <a:pt x="32" y="32"/>
                    <a:pt x="32" y="32"/>
                    <a:pt x="32" y="32"/>
                  </a:cubicBezTo>
                  <a:cubicBezTo>
                    <a:pt x="34" y="32"/>
                    <a:pt x="36" y="30"/>
                    <a:pt x="36" y="28"/>
                  </a:cubicBezTo>
                  <a:cubicBezTo>
                    <a:pt x="36" y="4"/>
                    <a:pt x="36" y="4"/>
                    <a:pt x="36" y="4"/>
                  </a:cubicBezTo>
                  <a:cubicBezTo>
                    <a:pt x="36" y="2"/>
                    <a:pt x="34" y="0"/>
                    <a:pt x="32" y="0"/>
                  </a:cubicBezTo>
                  <a:cubicBezTo>
                    <a:pt x="4" y="0"/>
                    <a:pt x="4" y="0"/>
                    <a:pt x="4" y="0"/>
                  </a:cubicBezTo>
                  <a:cubicBezTo>
                    <a:pt x="2" y="0"/>
                    <a:pt x="0" y="2"/>
                    <a:pt x="0" y="4"/>
                  </a:cubicBezTo>
                  <a:cubicBezTo>
                    <a:pt x="0" y="28"/>
                    <a:pt x="0" y="28"/>
                    <a:pt x="0" y="28"/>
                  </a:cubicBezTo>
                  <a:cubicBezTo>
                    <a:pt x="0" y="30"/>
                    <a:pt x="2" y="32"/>
                    <a:pt x="4" y="32"/>
                  </a:cubicBezTo>
                  <a:close/>
                  <a:moveTo>
                    <a:pt x="8" y="8"/>
                  </a:moveTo>
                  <a:cubicBezTo>
                    <a:pt x="28" y="8"/>
                    <a:pt x="28" y="8"/>
                    <a:pt x="28" y="8"/>
                  </a:cubicBezTo>
                  <a:cubicBezTo>
                    <a:pt x="28" y="24"/>
                    <a:pt x="28" y="24"/>
                    <a:pt x="28" y="24"/>
                  </a:cubicBezTo>
                  <a:cubicBezTo>
                    <a:pt x="8" y="24"/>
                    <a:pt x="8" y="24"/>
                    <a:pt x="8" y="24"/>
                  </a:cubicBezTo>
                  <a:lnTo>
                    <a:pt x="8"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grpSp>
      <p:grpSp>
        <p:nvGrpSpPr>
          <p:cNvPr id="3" name="PA_组合 236"/>
          <p:cNvGrpSpPr/>
          <p:nvPr>
            <p:custDataLst>
              <p:tags r:id="rId15"/>
            </p:custDataLst>
          </p:nvPr>
        </p:nvGrpSpPr>
        <p:grpSpPr>
          <a:xfrm>
            <a:off x="4812320" y="2311994"/>
            <a:ext cx="243162" cy="244114"/>
            <a:chOff x="1049338" y="2071688"/>
            <a:chExt cx="481012" cy="482600"/>
          </a:xfrm>
          <a:solidFill>
            <a:schemeClr val="tx1">
              <a:lumMod val="50000"/>
              <a:lumOff val="50000"/>
            </a:schemeClr>
          </a:solidFill>
        </p:grpSpPr>
        <p:sp>
          <p:nvSpPr>
            <p:cNvPr id="29" name="Freeform 90"/>
            <p:cNvSpPr>
              <a:spLocks noEditPoints="1"/>
            </p:cNvSpPr>
            <p:nvPr/>
          </p:nvSpPr>
          <p:spPr bwMode="auto">
            <a:xfrm>
              <a:off x="1049338" y="2071688"/>
              <a:ext cx="481012" cy="482600"/>
            </a:xfrm>
            <a:custGeom>
              <a:avLst/>
              <a:gdLst>
                <a:gd name="T0" fmla="*/ 83 w 128"/>
                <a:gd name="T1" fmla="*/ 40 h 128"/>
                <a:gd name="T2" fmla="*/ 64 w 128"/>
                <a:gd name="T3" fmla="*/ 0 h 128"/>
                <a:gd name="T4" fmla="*/ 36 w 128"/>
                <a:gd name="T5" fmla="*/ 41 h 128"/>
                <a:gd name="T6" fmla="*/ 32 w 128"/>
                <a:gd name="T7" fmla="*/ 43 h 128"/>
                <a:gd name="T8" fmla="*/ 12 w 128"/>
                <a:gd name="T9" fmla="*/ 40 h 128"/>
                <a:gd name="T10" fmla="*/ 0 w 128"/>
                <a:gd name="T11" fmla="*/ 116 h 128"/>
                <a:gd name="T12" fmla="*/ 24 w 128"/>
                <a:gd name="T13" fmla="*/ 128 h 128"/>
                <a:gd name="T14" fmla="*/ 35 w 128"/>
                <a:gd name="T15" fmla="*/ 121 h 128"/>
                <a:gd name="T16" fmla="*/ 36 w 128"/>
                <a:gd name="T17" fmla="*/ 121 h 128"/>
                <a:gd name="T18" fmla="*/ 76 w 128"/>
                <a:gd name="T19" fmla="*/ 128 h 128"/>
                <a:gd name="T20" fmla="*/ 112 w 128"/>
                <a:gd name="T21" fmla="*/ 120 h 128"/>
                <a:gd name="T22" fmla="*/ 114 w 128"/>
                <a:gd name="T23" fmla="*/ 109 h 128"/>
                <a:gd name="T24" fmla="*/ 121 w 128"/>
                <a:gd name="T25" fmla="*/ 88 h 128"/>
                <a:gd name="T26" fmla="*/ 124 w 128"/>
                <a:gd name="T27" fmla="*/ 67 h 128"/>
                <a:gd name="T28" fmla="*/ 128 w 128"/>
                <a:gd name="T29" fmla="*/ 58 h 128"/>
                <a:gd name="T30" fmla="*/ 117 w 128"/>
                <a:gd name="T31" fmla="*/ 42 h 128"/>
                <a:gd name="T32" fmla="*/ 24 w 128"/>
                <a:gd name="T33" fmla="*/ 120 h 128"/>
                <a:gd name="T34" fmla="*/ 8 w 128"/>
                <a:gd name="T35" fmla="*/ 116 h 128"/>
                <a:gd name="T36" fmla="*/ 12 w 128"/>
                <a:gd name="T37" fmla="*/ 48 h 128"/>
                <a:gd name="T38" fmla="*/ 28 w 128"/>
                <a:gd name="T39" fmla="*/ 52 h 128"/>
                <a:gd name="T40" fmla="*/ 120 w 128"/>
                <a:gd name="T41" fmla="*/ 58 h 128"/>
                <a:gd name="T42" fmla="*/ 104 w 128"/>
                <a:gd name="T43" fmla="*/ 64 h 128"/>
                <a:gd name="T44" fmla="*/ 104 w 128"/>
                <a:gd name="T45" fmla="*/ 68 h 128"/>
                <a:gd name="T46" fmla="*/ 118 w 128"/>
                <a:gd name="T47" fmla="*/ 75 h 128"/>
                <a:gd name="T48" fmla="*/ 100 w 128"/>
                <a:gd name="T49" fmla="*/ 84 h 128"/>
                <a:gd name="T50" fmla="*/ 100 w 128"/>
                <a:gd name="T51" fmla="*/ 88 h 128"/>
                <a:gd name="T52" fmla="*/ 113 w 128"/>
                <a:gd name="T53" fmla="*/ 96 h 128"/>
                <a:gd name="T54" fmla="*/ 96 w 128"/>
                <a:gd name="T55" fmla="*/ 104 h 128"/>
                <a:gd name="T56" fmla="*/ 96 w 128"/>
                <a:gd name="T57" fmla="*/ 108 h 128"/>
                <a:gd name="T58" fmla="*/ 106 w 128"/>
                <a:gd name="T59" fmla="*/ 114 h 128"/>
                <a:gd name="T60" fmla="*/ 98 w 128"/>
                <a:gd name="T61" fmla="*/ 120 h 128"/>
                <a:gd name="T62" fmla="*/ 54 w 128"/>
                <a:gd name="T63" fmla="*/ 117 h 128"/>
                <a:gd name="T64" fmla="*/ 32 w 128"/>
                <a:gd name="T65" fmla="*/ 110 h 128"/>
                <a:gd name="T66" fmla="*/ 35 w 128"/>
                <a:gd name="T67" fmla="*/ 50 h 128"/>
                <a:gd name="T68" fmla="*/ 60 w 128"/>
                <a:gd name="T69" fmla="*/ 12 h 128"/>
                <a:gd name="T70" fmla="*/ 76 w 128"/>
                <a:gd name="T71" fmla="*/ 27 h 128"/>
                <a:gd name="T72" fmla="*/ 115 w 128"/>
                <a:gd name="T73" fmla="*/ 50 h 128"/>
                <a:gd name="T74" fmla="*/ 120 w 128"/>
                <a:gd name="T75"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17" y="42"/>
                  </a:moveTo>
                  <a:cubicBezTo>
                    <a:pt x="112" y="41"/>
                    <a:pt x="100" y="41"/>
                    <a:pt x="83" y="40"/>
                  </a:cubicBezTo>
                  <a:cubicBezTo>
                    <a:pt x="84" y="36"/>
                    <a:pt x="84" y="33"/>
                    <a:pt x="84" y="27"/>
                  </a:cubicBezTo>
                  <a:cubicBezTo>
                    <a:pt x="84" y="13"/>
                    <a:pt x="73" y="0"/>
                    <a:pt x="64" y="0"/>
                  </a:cubicBezTo>
                  <a:cubicBezTo>
                    <a:pt x="57" y="0"/>
                    <a:pt x="52" y="5"/>
                    <a:pt x="52" y="12"/>
                  </a:cubicBezTo>
                  <a:cubicBezTo>
                    <a:pt x="52" y="20"/>
                    <a:pt x="49" y="34"/>
                    <a:pt x="36" y="41"/>
                  </a:cubicBezTo>
                  <a:cubicBezTo>
                    <a:pt x="35" y="41"/>
                    <a:pt x="32" y="43"/>
                    <a:pt x="32" y="43"/>
                  </a:cubicBezTo>
                  <a:cubicBezTo>
                    <a:pt x="32" y="43"/>
                    <a:pt x="32" y="43"/>
                    <a:pt x="32" y="43"/>
                  </a:cubicBezTo>
                  <a:cubicBezTo>
                    <a:pt x="30" y="41"/>
                    <a:pt x="27" y="40"/>
                    <a:pt x="24" y="40"/>
                  </a:cubicBezTo>
                  <a:cubicBezTo>
                    <a:pt x="12" y="40"/>
                    <a:pt x="12" y="40"/>
                    <a:pt x="12" y="40"/>
                  </a:cubicBezTo>
                  <a:cubicBezTo>
                    <a:pt x="5" y="40"/>
                    <a:pt x="0" y="45"/>
                    <a:pt x="0" y="52"/>
                  </a:cubicBezTo>
                  <a:cubicBezTo>
                    <a:pt x="0" y="116"/>
                    <a:pt x="0" y="116"/>
                    <a:pt x="0" y="116"/>
                  </a:cubicBezTo>
                  <a:cubicBezTo>
                    <a:pt x="0" y="123"/>
                    <a:pt x="5" y="128"/>
                    <a:pt x="12" y="128"/>
                  </a:cubicBezTo>
                  <a:cubicBezTo>
                    <a:pt x="24" y="128"/>
                    <a:pt x="24" y="128"/>
                    <a:pt x="24" y="128"/>
                  </a:cubicBezTo>
                  <a:cubicBezTo>
                    <a:pt x="29" y="128"/>
                    <a:pt x="33" y="125"/>
                    <a:pt x="35" y="121"/>
                  </a:cubicBezTo>
                  <a:cubicBezTo>
                    <a:pt x="35" y="121"/>
                    <a:pt x="35" y="121"/>
                    <a:pt x="35" y="121"/>
                  </a:cubicBezTo>
                  <a:cubicBezTo>
                    <a:pt x="35" y="121"/>
                    <a:pt x="35" y="121"/>
                    <a:pt x="36" y="121"/>
                  </a:cubicBezTo>
                  <a:cubicBezTo>
                    <a:pt x="36" y="121"/>
                    <a:pt x="36" y="121"/>
                    <a:pt x="36" y="121"/>
                  </a:cubicBezTo>
                  <a:cubicBezTo>
                    <a:pt x="38" y="122"/>
                    <a:pt x="43" y="123"/>
                    <a:pt x="52" y="125"/>
                  </a:cubicBezTo>
                  <a:cubicBezTo>
                    <a:pt x="54" y="126"/>
                    <a:pt x="65" y="128"/>
                    <a:pt x="76" y="128"/>
                  </a:cubicBezTo>
                  <a:cubicBezTo>
                    <a:pt x="98" y="128"/>
                    <a:pt x="98" y="128"/>
                    <a:pt x="98" y="128"/>
                  </a:cubicBezTo>
                  <a:cubicBezTo>
                    <a:pt x="105" y="128"/>
                    <a:pt x="109" y="125"/>
                    <a:pt x="112" y="120"/>
                  </a:cubicBezTo>
                  <a:cubicBezTo>
                    <a:pt x="112" y="120"/>
                    <a:pt x="113" y="118"/>
                    <a:pt x="114" y="116"/>
                  </a:cubicBezTo>
                  <a:cubicBezTo>
                    <a:pt x="115" y="114"/>
                    <a:pt x="115" y="112"/>
                    <a:pt x="114" y="109"/>
                  </a:cubicBezTo>
                  <a:cubicBezTo>
                    <a:pt x="118" y="106"/>
                    <a:pt x="120" y="102"/>
                    <a:pt x="121" y="99"/>
                  </a:cubicBezTo>
                  <a:cubicBezTo>
                    <a:pt x="122" y="94"/>
                    <a:pt x="122" y="90"/>
                    <a:pt x="121" y="88"/>
                  </a:cubicBezTo>
                  <a:cubicBezTo>
                    <a:pt x="123" y="85"/>
                    <a:pt x="125" y="82"/>
                    <a:pt x="126" y="77"/>
                  </a:cubicBezTo>
                  <a:cubicBezTo>
                    <a:pt x="127" y="73"/>
                    <a:pt x="126" y="70"/>
                    <a:pt x="124" y="67"/>
                  </a:cubicBezTo>
                  <a:cubicBezTo>
                    <a:pt x="127" y="65"/>
                    <a:pt x="128" y="61"/>
                    <a:pt x="128" y="58"/>
                  </a:cubicBezTo>
                  <a:cubicBezTo>
                    <a:pt x="128" y="58"/>
                    <a:pt x="128" y="58"/>
                    <a:pt x="128" y="58"/>
                  </a:cubicBezTo>
                  <a:cubicBezTo>
                    <a:pt x="128" y="57"/>
                    <a:pt x="128" y="57"/>
                    <a:pt x="128" y="56"/>
                  </a:cubicBezTo>
                  <a:cubicBezTo>
                    <a:pt x="128" y="51"/>
                    <a:pt x="125" y="44"/>
                    <a:pt x="117" y="42"/>
                  </a:cubicBezTo>
                  <a:close/>
                  <a:moveTo>
                    <a:pt x="28" y="116"/>
                  </a:moveTo>
                  <a:cubicBezTo>
                    <a:pt x="28" y="118"/>
                    <a:pt x="26" y="120"/>
                    <a:pt x="24" y="120"/>
                  </a:cubicBezTo>
                  <a:cubicBezTo>
                    <a:pt x="12" y="120"/>
                    <a:pt x="12" y="120"/>
                    <a:pt x="12" y="120"/>
                  </a:cubicBezTo>
                  <a:cubicBezTo>
                    <a:pt x="10" y="120"/>
                    <a:pt x="8" y="118"/>
                    <a:pt x="8" y="116"/>
                  </a:cubicBezTo>
                  <a:cubicBezTo>
                    <a:pt x="8" y="52"/>
                    <a:pt x="8" y="52"/>
                    <a:pt x="8" y="52"/>
                  </a:cubicBezTo>
                  <a:cubicBezTo>
                    <a:pt x="8" y="50"/>
                    <a:pt x="10" y="48"/>
                    <a:pt x="12" y="48"/>
                  </a:cubicBezTo>
                  <a:cubicBezTo>
                    <a:pt x="24" y="48"/>
                    <a:pt x="24" y="48"/>
                    <a:pt x="24" y="48"/>
                  </a:cubicBezTo>
                  <a:cubicBezTo>
                    <a:pt x="26" y="48"/>
                    <a:pt x="28" y="50"/>
                    <a:pt x="28" y="52"/>
                  </a:cubicBezTo>
                  <a:lnTo>
                    <a:pt x="28" y="116"/>
                  </a:lnTo>
                  <a:close/>
                  <a:moveTo>
                    <a:pt x="120" y="58"/>
                  </a:moveTo>
                  <a:cubicBezTo>
                    <a:pt x="120" y="60"/>
                    <a:pt x="119" y="64"/>
                    <a:pt x="112" y="64"/>
                  </a:cubicBezTo>
                  <a:cubicBezTo>
                    <a:pt x="106" y="64"/>
                    <a:pt x="104" y="64"/>
                    <a:pt x="104" y="64"/>
                  </a:cubicBezTo>
                  <a:cubicBezTo>
                    <a:pt x="103" y="64"/>
                    <a:pt x="102" y="65"/>
                    <a:pt x="102" y="66"/>
                  </a:cubicBezTo>
                  <a:cubicBezTo>
                    <a:pt x="102" y="67"/>
                    <a:pt x="103" y="68"/>
                    <a:pt x="104" y="68"/>
                  </a:cubicBezTo>
                  <a:cubicBezTo>
                    <a:pt x="104" y="68"/>
                    <a:pt x="106" y="68"/>
                    <a:pt x="112" y="68"/>
                  </a:cubicBezTo>
                  <a:cubicBezTo>
                    <a:pt x="118" y="68"/>
                    <a:pt x="119" y="73"/>
                    <a:pt x="118" y="75"/>
                  </a:cubicBezTo>
                  <a:cubicBezTo>
                    <a:pt x="118" y="78"/>
                    <a:pt x="116" y="84"/>
                    <a:pt x="110" y="84"/>
                  </a:cubicBezTo>
                  <a:cubicBezTo>
                    <a:pt x="103" y="84"/>
                    <a:pt x="100" y="84"/>
                    <a:pt x="100" y="84"/>
                  </a:cubicBezTo>
                  <a:cubicBezTo>
                    <a:pt x="99" y="84"/>
                    <a:pt x="98" y="85"/>
                    <a:pt x="98" y="86"/>
                  </a:cubicBezTo>
                  <a:cubicBezTo>
                    <a:pt x="98" y="87"/>
                    <a:pt x="99" y="88"/>
                    <a:pt x="100" y="88"/>
                  </a:cubicBezTo>
                  <a:cubicBezTo>
                    <a:pt x="100" y="88"/>
                    <a:pt x="105" y="88"/>
                    <a:pt x="108" y="88"/>
                  </a:cubicBezTo>
                  <a:cubicBezTo>
                    <a:pt x="115" y="88"/>
                    <a:pt x="114" y="93"/>
                    <a:pt x="113" y="96"/>
                  </a:cubicBezTo>
                  <a:cubicBezTo>
                    <a:pt x="112" y="100"/>
                    <a:pt x="111" y="104"/>
                    <a:pt x="103" y="104"/>
                  </a:cubicBezTo>
                  <a:cubicBezTo>
                    <a:pt x="100" y="104"/>
                    <a:pt x="96" y="104"/>
                    <a:pt x="96" y="104"/>
                  </a:cubicBezTo>
                  <a:cubicBezTo>
                    <a:pt x="95" y="104"/>
                    <a:pt x="94" y="105"/>
                    <a:pt x="94" y="106"/>
                  </a:cubicBezTo>
                  <a:cubicBezTo>
                    <a:pt x="94" y="107"/>
                    <a:pt x="95" y="108"/>
                    <a:pt x="96" y="108"/>
                  </a:cubicBezTo>
                  <a:cubicBezTo>
                    <a:pt x="96" y="108"/>
                    <a:pt x="99" y="108"/>
                    <a:pt x="102" y="108"/>
                  </a:cubicBezTo>
                  <a:cubicBezTo>
                    <a:pt x="107" y="108"/>
                    <a:pt x="107" y="112"/>
                    <a:pt x="106" y="114"/>
                  </a:cubicBezTo>
                  <a:cubicBezTo>
                    <a:pt x="106" y="115"/>
                    <a:pt x="105" y="116"/>
                    <a:pt x="105" y="117"/>
                  </a:cubicBezTo>
                  <a:cubicBezTo>
                    <a:pt x="104" y="119"/>
                    <a:pt x="102" y="120"/>
                    <a:pt x="98" y="120"/>
                  </a:cubicBezTo>
                  <a:cubicBezTo>
                    <a:pt x="76" y="120"/>
                    <a:pt x="76" y="120"/>
                    <a:pt x="76" y="120"/>
                  </a:cubicBezTo>
                  <a:cubicBezTo>
                    <a:pt x="65" y="120"/>
                    <a:pt x="54" y="118"/>
                    <a:pt x="54" y="117"/>
                  </a:cubicBezTo>
                  <a:cubicBezTo>
                    <a:pt x="37" y="114"/>
                    <a:pt x="36" y="113"/>
                    <a:pt x="35" y="113"/>
                  </a:cubicBezTo>
                  <a:cubicBezTo>
                    <a:pt x="35" y="113"/>
                    <a:pt x="32" y="112"/>
                    <a:pt x="32" y="110"/>
                  </a:cubicBezTo>
                  <a:cubicBezTo>
                    <a:pt x="32" y="54"/>
                    <a:pt x="32" y="54"/>
                    <a:pt x="32" y="54"/>
                  </a:cubicBezTo>
                  <a:cubicBezTo>
                    <a:pt x="32" y="52"/>
                    <a:pt x="33" y="51"/>
                    <a:pt x="35" y="50"/>
                  </a:cubicBezTo>
                  <a:cubicBezTo>
                    <a:pt x="35" y="50"/>
                    <a:pt x="36" y="50"/>
                    <a:pt x="36" y="50"/>
                  </a:cubicBezTo>
                  <a:cubicBezTo>
                    <a:pt x="54" y="42"/>
                    <a:pt x="60" y="26"/>
                    <a:pt x="60" y="12"/>
                  </a:cubicBezTo>
                  <a:cubicBezTo>
                    <a:pt x="60" y="10"/>
                    <a:pt x="62" y="8"/>
                    <a:pt x="64" y="8"/>
                  </a:cubicBezTo>
                  <a:cubicBezTo>
                    <a:pt x="68" y="8"/>
                    <a:pt x="76" y="16"/>
                    <a:pt x="76" y="27"/>
                  </a:cubicBezTo>
                  <a:cubicBezTo>
                    <a:pt x="76" y="36"/>
                    <a:pt x="75" y="38"/>
                    <a:pt x="72" y="48"/>
                  </a:cubicBezTo>
                  <a:cubicBezTo>
                    <a:pt x="112" y="48"/>
                    <a:pt x="112" y="49"/>
                    <a:pt x="115" y="50"/>
                  </a:cubicBezTo>
                  <a:cubicBezTo>
                    <a:pt x="120" y="51"/>
                    <a:pt x="120" y="54"/>
                    <a:pt x="120" y="56"/>
                  </a:cubicBezTo>
                  <a:cubicBezTo>
                    <a:pt x="120" y="57"/>
                    <a:pt x="120" y="57"/>
                    <a:pt x="120"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sp>
          <p:nvSpPr>
            <p:cNvPr id="30" name="Freeform 91"/>
            <p:cNvSpPr>
              <a:spLocks noEditPoints="1"/>
            </p:cNvSpPr>
            <p:nvPr/>
          </p:nvSpPr>
          <p:spPr bwMode="auto">
            <a:xfrm>
              <a:off x="1093788" y="2463801"/>
              <a:ext cx="44450" cy="44450"/>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solidFill>
                  <a:schemeClr val="bg1"/>
                </a:solidFill>
                <a:latin typeface="微软雅黑" panose="020B0503020204020204" pitchFamily="34" charset="-122"/>
                <a:ea typeface="微软雅黑" panose="020B0503020204020204" pitchFamily="34" charset="-122"/>
              </a:endParaRPr>
            </a:p>
          </p:txBody>
        </p:sp>
      </p:grpSp>
      <p:grpSp>
        <p:nvGrpSpPr>
          <p:cNvPr id="4" name="PA_组合 35"/>
          <p:cNvGrpSpPr/>
          <p:nvPr>
            <p:custDataLst>
              <p:tags r:id="rId16"/>
            </p:custDataLst>
          </p:nvPr>
        </p:nvGrpSpPr>
        <p:grpSpPr>
          <a:xfrm>
            <a:off x="4059381" y="3135747"/>
            <a:ext cx="296114" cy="294346"/>
            <a:chOff x="6853673" y="3715407"/>
            <a:chExt cx="379359" cy="376864"/>
          </a:xfrm>
          <a:solidFill>
            <a:schemeClr val="tx1">
              <a:lumMod val="50000"/>
              <a:lumOff val="50000"/>
            </a:schemeClr>
          </a:solidFill>
        </p:grpSpPr>
        <p:sp>
          <p:nvSpPr>
            <p:cNvPr id="32" name="Freeform 150"/>
            <p:cNvSpPr>
              <a:spLocks noEditPoints="1"/>
            </p:cNvSpPr>
            <p:nvPr/>
          </p:nvSpPr>
          <p:spPr bwMode="auto">
            <a:xfrm>
              <a:off x="6853673" y="3715407"/>
              <a:ext cx="379359" cy="376864"/>
            </a:xfrm>
            <a:custGeom>
              <a:avLst/>
              <a:gdLst>
                <a:gd name="T0" fmla="*/ 57 w 114"/>
                <a:gd name="T1" fmla="*/ 0 h 114"/>
                <a:gd name="T2" fmla="*/ 0 w 114"/>
                <a:gd name="T3" fmla="*/ 57 h 114"/>
                <a:gd name="T4" fmla="*/ 57 w 114"/>
                <a:gd name="T5" fmla="*/ 114 h 114"/>
                <a:gd name="T6" fmla="*/ 114 w 114"/>
                <a:gd name="T7" fmla="*/ 57 h 114"/>
                <a:gd name="T8" fmla="*/ 57 w 114"/>
                <a:gd name="T9" fmla="*/ 0 h 114"/>
                <a:gd name="T10" fmla="*/ 57 w 114"/>
                <a:gd name="T11" fmla="*/ 108 h 114"/>
                <a:gd name="T12" fmla="*/ 6 w 114"/>
                <a:gd name="T13" fmla="*/ 57 h 114"/>
                <a:gd name="T14" fmla="*/ 57 w 114"/>
                <a:gd name="T15" fmla="*/ 6 h 114"/>
                <a:gd name="T16" fmla="*/ 108 w 114"/>
                <a:gd name="T17" fmla="*/ 57 h 114"/>
                <a:gd name="T18" fmla="*/ 57 w 114"/>
                <a:gd name="T19" fmla="*/ 10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4">
                  <a:moveTo>
                    <a:pt x="57" y="0"/>
                  </a:moveTo>
                  <a:cubicBezTo>
                    <a:pt x="25" y="0"/>
                    <a:pt x="0" y="25"/>
                    <a:pt x="0" y="57"/>
                  </a:cubicBezTo>
                  <a:cubicBezTo>
                    <a:pt x="0" y="89"/>
                    <a:pt x="25" y="114"/>
                    <a:pt x="57" y="114"/>
                  </a:cubicBezTo>
                  <a:cubicBezTo>
                    <a:pt x="89" y="114"/>
                    <a:pt x="114" y="89"/>
                    <a:pt x="114" y="57"/>
                  </a:cubicBezTo>
                  <a:cubicBezTo>
                    <a:pt x="114" y="25"/>
                    <a:pt x="89" y="0"/>
                    <a:pt x="57" y="0"/>
                  </a:cubicBezTo>
                  <a:close/>
                  <a:moveTo>
                    <a:pt x="57" y="108"/>
                  </a:moveTo>
                  <a:cubicBezTo>
                    <a:pt x="29" y="108"/>
                    <a:pt x="6" y="85"/>
                    <a:pt x="6" y="57"/>
                  </a:cubicBezTo>
                  <a:cubicBezTo>
                    <a:pt x="6" y="29"/>
                    <a:pt x="29" y="6"/>
                    <a:pt x="57" y="6"/>
                  </a:cubicBezTo>
                  <a:cubicBezTo>
                    <a:pt x="85" y="6"/>
                    <a:pt x="108" y="29"/>
                    <a:pt x="108" y="57"/>
                  </a:cubicBezTo>
                  <a:cubicBezTo>
                    <a:pt x="108" y="85"/>
                    <a:pt x="85" y="108"/>
                    <a:pt x="57"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33" name="Rectangle 151"/>
            <p:cNvSpPr>
              <a:spLocks noChangeArrowheads="1"/>
            </p:cNvSpPr>
            <p:nvPr/>
          </p:nvSpPr>
          <p:spPr bwMode="auto">
            <a:xfrm>
              <a:off x="6998429" y="3987447"/>
              <a:ext cx="22463"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34" name="Rectangle 152"/>
            <p:cNvSpPr>
              <a:spLocks noChangeArrowheads="1"/>
            </p:cNvSpPr>
            <p:nvPr/>
          </p:nvSpPr>
          <p:spPr bwMode="auto">
            <a:xfrm>
              <a:off x="7033370"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35" name="Rectangle 153"/>
            <p:cNvSpPr>
              <a:spLocks noChangeArrowheads="1"/>
            </p:cNvSpPr>
            <p:nvPr/>
          </p:nvSpPr>
          <p:spPr bwMode="auto">
            <a:xfrm>
              <a:off x="7068311"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36" name="Freeform 154"/>
            <p:cNvSpPr/>
            <p:nvPr/>
          </p:nvSpPr>
          <p:spPr bwMode="auto">
            <a:xfrm>
              <a:off x="6970976" y="3822725"/>
              <a:ext cx="82362" cy="84857"/>
            </a:xfrm>
            <a:custGeom>
              <a:avLst/>
              <a:gdLst>
                <a:gd name="T0" fmla="*/ 19 w 25"/>
                <a:gd name="T1" fmla="*/ 22 h 25"/>
                <a:gd name="T2" fmla="*/ 22 w 25"/>
                <a:gd name="T3" fmla="*/ 25 h 25"/>
                <a:gd name="T4" fmla="*/ 25 w 25"/>
                <a:gd name="T5" fmla="*/ 22 h 25"/>
                <a:gd name="T6" fmla="*/ 22 w 25"/>
                <a:gd name="T7" fmla="*/ 19 h 25"/>
                <a:gd name="T8" fmla="*/ 21 w 25"/>
                <a:gd name="T9" fmla="*/ 19 h 25"/>
                <a:gd name="T10" fmla="*/ 0 w 25"/>
                <a:gd name="T11" fmla="*/ 0 h 25"/>
                <a:gd name="T12" fmla="*/ 19 w 25"/>
                <a:gd name="T13" fmla="*/ 22 h 25"/>
                <a:gd name="T14" fmla="*/ 19 w 25"/>
                <a:gd name="T15" fmla="*/ 22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19" y="22"/>
                  </a:moveTo>
                  <a:cubicBezTo>
                    <a:pt x="19" y="24"/>
                    <a:pt x="20" y="25"/>
                    <a:pt x="22" y="25"/>
                  </a:cubicBezTo>
                  <a:cubicBezTo>
                    <a:pt x="24" y="25"/>
                    <a:pt x="25" y="24"/>
                    <a:pt x="25" y="22"/>
                  </a:cubicBezTo>
                  <a:cubicBezTo>
                    <a:pt x="25" y="21"/>
                    <a:pt x="24" y="19"/>
                    <a:pt x="22" y="19"/>
                  </a:cubicBezTo>
                  <a:cubicBezTo>
                    <a:pt x="22" y="19"/>
                    <a:pt x="22" y="19"/>
                    <a:pt x="21" y="19"/>
                  </a:cubicBezTo>
                  <a:cubicBezTo>
                    <a:pt x="0" y="0"/>
                    <a:pt x="0" y="0"/>
                    <a:pt x="0" y="0"/>
                  </a:cubicBezTo>
                  <a:cubicBezTo>
                    <a:pt x="19" y="22"/>
                    <a:pt x="19" y="22"/>
                    <a:pt x="19" y="22"/>
                  </a:cubicBezTo>
                  <a:cubicBezTo>
                    <a:pt x="19" y="22"/>
                    <a:pt x="19" y="22"/>
                    <a:pt x="19"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37" name="Freeform 155"/>
            <p:cNvSpPr/>
            <p:nvPr/>
          </p:nvSpPr>
          <p:spPr bwMode="auto">
            <a:xfrm>
              <a:off x="6921060" y="3987447"/>
              <a:ext cx="22463" cy="19966"/>
            </a:xfrm>
            <a:custGeom>
              <a:avLst/>
              <a:gdLst>
                <a:gd name="T0" fmla="*/ 0 w 9"/>
                <a:gd name="T1" fmla="*/ 6 h 8"/>
                <a:gd name="T2" fmla="*/ 3 w 9"/>
                <a:gd name="T3" fmla="*/ 8 h 8"/>
                <a:gd name="T4" fmla="*/ 9 w 9"/>
                <a:gd name="T5" fmla="*/ 1 h 8"/>
                <a:gd name="T6" fmla="*/ 7 w 9"/>
                <a:gd name="T7" fmla="*/ 0 h 8"/>
                <a:gd name="T8" fmla="*/ 0 w 9"/>
                <a:gd name="T9" fmla="*/ 6 h 8"/>
              </a:gdLst>
              <a:ahLst/>
              <a:cxnLst>
                <a:cxn ang="0">
                  <a:pos x="T0" y="T1"/>
                </a:cxn>
                <a:cxn ang="0">
                  <a:pos x="T2" y="T3"/>
                </a:cxn>
                <a:cxn ang="0">
                  <a:pos x="T4" y="T5"/>
                </a:cxn>
                <a:cxn ang="0">
                  <a:pos x="T6" y="T7"/>
                </a:cxn>
                <a:cxn ang="0">
                  <a:pos x="T8" y="T9"/>
                </a:cxn>
              </a:cxnLst>
              <a:rect l="0" t="0" r="r" b="b"/>
              <a:pathLst>
                <a:path w="9" h="8">
                  <a:moveTo>
                    <a:pt x="0" y="6"/>
                  </a:moveTo>
                  <a:lnTo>
                    <a:pt x="3" y="8"/>
                  </a:lnTo>
                  <a:lnTo>
                    <a:pt x="9" y="1"/>
                  </a:lnTo>
                  <a:lnTo>
                    <a:pt x="7" y="0"/>
                  </a:lnTo>
                  <a:lnTo>
                    <a:pt x="0"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38" name="Freeform 156"/>
            <p:cNvSpPr/>
            <p:nvPr/>
          </p:nvSpPr>
          <p:spPr bwMode="auto">
            <a:xfrm>
              <a:off x="6901094" y="3942523"/>
              <a:ext cx="27454" cy="14975"/>
            </a:xfrm>
            <a:custGeom>
              <a:avLst/>
              <a:gdLst>
                <a:gd name="T0" fmla="*/ 9 w 11"/>
                <a:gd name="T1" fmla="*/ 0 h 6"/>
                <a:gd name="T2" fmla="*/ 0 w 11"/>
                <a:gd name="T3" fmla="*/ 3 h 6"/>
                <a:gd name="T4" fmla="*/ 1 w 11"/>
                <a:gd name="T5" fmla="*/ 6 h 6"/>
                <a:gd name="T6" fmla="*/ 11 w 11"/>
                <a:gd name="T7" fmla="*/ 3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lnTo>
                    <a:pt x="0" y="3"/>
                  </a:lnTo>
                  <a:lnTo>
                    <a:pt x="1" y="6"/>
                  </a:lnTo>
                  <a:lnTo>
                    <a:pt x="11" y="3"/>
                  </a:ln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39" name="Freeform 157"/>
            <p:cNvSpPr/>
            <p:nvPr/>
          </p:nvSpPr>
          <p:spPr bwMode="auto">
            <a:xfrm>
              <a:off x="6933538" y="3790281"/>
              <a:ext cx="19966" cy="22463"/>
            </a:xfrm>
            <a:custGeom>
              <a:avLst/>
              <a:gdLst>
                <a:gd name="T0" fmla="*/ 0 w 8"/>
                <a:gd name="T1" fmla="*/ 3 h 9"/>
                <a:gd name="T2" fmla="*/ 7 w 8"/>
                <a:gd name="T3" fmla="*/ 9 h 9"/>
                <a:gd name="T4" fmla="*/ 8 w 8"/>
                <a:gd name="T5" fmla="*/ 7 h 9"/>
                <a:gd name="T6" fmla="*/ 2 w 8"/>
                <a:gd name="T7" fmla="*/ 0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lnTo>
                    <a:pt x="7" y="9"/>
                  </a:lnTo>
                  <a:lnTo>
                    <a:pt x="8" y="7"/>
                  </a:lnTo>
                  <a:lnTo>
                    <a:pt x="2"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0" name="Freeform 158"/>
            <p:cNvSpPr/>
            <p:nvPr/>
          </p:nvSpPr>
          <p:spPr bwMode="auto">
            <a:xfrm>
              <a:off x="6903589" y="3840196"/>
              <a:ext cx="27454" cy="12480"/>
            </a:xfrm>
            <a:custGeom>
              <a:avLst/>
              <a:gdLst>
                <a:gd name="T0" fmla="*/ 11 w 11"/>
                <a:gd name="T1" fmla="*/ 3 h 5"/>
                <a:gd name="T2" fmla="*/ 2 w 11"/>
                <a:gd name="T3" fmla="*/ 0 h 5"/>
                <a:gd name="T4" fmla="*/ 0 w 11"/>
                <a:gd name="T5" fmla="*/ 3 h 5"/>
                <a:gd name="T6" fmla="*/ 10 w 11"/>
                <a:gd name="T7" fmla="*/ 5 h 5"/>
                <a:gd name="T8" fmla="*/ 11 w 11"/>
                <a:gd name="T9" fmla="*/ 3 h 5"/>
              </a:gdLst>
              <a:ahLst/>
              <a:cxnLst>
                <a:cxn ang="0">
                  <a:pos x="T0" y="T1"/>
                </a:cxn>
                <a:cxn ang="0">
                  <a:pos x="T2" y="T3"/>
                </a:cxn>
                <a:cxn ang="0">
                  <a:pos x="T4" y="T5"/>
                </a:cxn>
                <a:cxn ang="0">
                  <a:pos x="T6" y="T7"/>
                </a:cxn>
                <a:cxn ang="0">
                  <a:pos x="T8" y="T9"/>
                </a:cxn>
              </a:cxnLst>
              <a:rect l="0" t="0" r="r" b="b"/>
              <a:pathLst>
                <a:path w="11" h="5">
                  <a:moveTo>
                    <a:pt x="11" y="3"/>
                  </a:moveTo>
                  <a:lnTo>
                    <a:pt x="2" y="0"/>
                  </a:lnTo>
                  <a:lnTo>
                    <a:pt x="0" y="3"/>
                  </a:lnTo>
                  <a:lnTo>
                    <a:pt x="10" y="5"/>
                  </a:lnTo>
                  <a:lnTo>
                    <a:pt x="1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1" name="Rectangle 159"/>
            <p:cNvSpPr>
              <a:spLocks noChangeArrowheads="1"/>
            </p:cNvSpPr>
            <p:nvPr/>
          </p:nvSpPr>
          <p:spPr bwMode="auto">
            <a:xfrm>
              <a:off x="7040858" y="3750348"/>
              <a:ext cx="7488" cy="22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2" name="Freeform 160"/>
            <p:cNvSpPr/>
            <p:nvPr/>
          </p:nvSpPr>
          <p:spPr bwMode="auto">
            <a:xfrm>
              <a:off x="6973471" y="3760331"/>
              <a:ext cx="17471" cy="22463"/>
            </a:xfrm>
            <a:custGeom>
              <a:avLst/>
              <a:gdLst>
                <a:gd name="T0" fmla="*/ 7 w 7"/>
                <a:gd name="T1" fmla="*/ 8 h 9"/>
                <a:gd name="T2" fmla="*/ 3 w 7"/>
                <a:gd name="T3" fmla="*/ 0 h 9"/>
                <a:gd name="T4" fmla="*/ 0 w 7"/>
                <a:gd name="T5" fmla="*/ 2 h 9"/>
                <a:gd name="T6" fmla="*/ 4 w 7"/>
                <a:gd name="T7" fmla="*/ 9 h 9"/>
                <a:gd name="T8" fmla="*/ 7 w 7"/>
                <a:gd name="T9" fmla="*/ 8 h 9"/>
              </a:gdLst>
              <a:ahLst/>
              <a:cxnLst>
                <a:cxn ang="0">
                  <a:pos x="T0" y="T1"/>
                </a:cxn>
                <a:cxn ang="0">
                  <a:pos x="T2" y="T3"/>
                </a:cxn>
                <a:cxn ang="0">
                  <a:pos x="T4" y="T5"/>
                </a:cxn>
                <a:cxn ang="0">
                  <a:pos x="T6" y="T7"/>
                </a:cxn>
                <a:cxn ang="0">
                  <a:pos x="T8" y="T9"/>
                </a:cxn>
              </a:cxnLst>
              <a:rect l="0" t="0" r="r" b="b"/>
              <a:pathLst>
                <a:path w="7" h="9">
                  <a:moveTo>
                    <a:pt x="7" y="8"/>
                  </a:moveTo>
                  <a:lnTo>
                    <a:pt x="3" y="0"/>
                  </a:lnTo>
                  <a:lnTo>
                    <a:pt x="0" y="2"/>
                  </a:lnTo>
                  <a:lnTo>
                    <a:pt x="4" y="9"/>
                  </a:lnTo>
                  <a:lnTo>
                    <a:pt x="7"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3" name="Freeform 161"/>
            <p:cNvSpPr/>
            <p:nvPr/>
          </p:nvSpPr>
          <p:spPr bwMode="auto">
            <a:xfrm>
              <a:off x="7088277" y="3760331"/>
              <a:ext cx="12480" cy="27454"/>
            </a:xfrm>
            <a:custGeom>
              <a:avLst/>
              <a:gdLst>
                <a:gd name="T0" fmla="*/ 0 w 5"/>
                <a:gd name="T1" fmla="*/ 9 h 11"/>
                <a:gd name="T2" fmla="*/ 2 w 5"/>
                <a:gd name="T3" fmla="*/ 11 h 11"/>
                <a:gd name="T4" fmla="*/ 5 w 5"/>
                <a:gd name="T5" fmla="*/ 2 h 11"/>
                <a:gd name="T6" fmla="*/ 2 w 5"/>
                <a:gd name="T7" fmla="*/ 0 h 11"/>
                <a:gd name="T8" fmla="*/ 0 w 5"/>
                <a:gd name="T9" fmla="*/ 9 h 11"/>
              </a:gdLst>
              <a:ahLst/>
              <a:cxnLst>
                <a:cxn ang="0">
                  <a:pos x="T0" y="T1"/>
                </a:cxn>
                <a:cxn ang="0">
                  <a:pos x="T2" y="T3"/>
                </a:cxn>
                <a:cxn ang="0">
                  <a:pos x="T4" y="T5"/>
                </a:cxn>
                <a:cxn ang="0">
                  <a:pos x="T6" y="T7"/>
                </a:cxn>
                <a:cxn ang="0">
                  <a:pos x="T8" y="T9"/>
                </a:cxn>
              </a:cxnLst>
              <a:rect l="0" t="0" r="r" b="b"/>
              <a:pathLst>
                <a:path w="5" h="11">
                  <a:moveTo>
                    <a:pt x="0" y="9"/>
                  </a:moveTo>
                  <a:lnTo>
                    <a:pt x="2" y="11"/>
                  </a:lnTo>
                  <a:lnTo>
                    <a:pt x="5" y="2"/>
                  </a:lnTo>
                  <a:lnTo>
                    <a:pt x="2"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4" name="Freeform 162"/>
            <p:cNvSpPr/>
            <p:nvPr/>
          </p:nvSpPr>
          <p:spPr bwMode="auto">
            <a:xfrm>
              <a:off x="7130706" y="3987447"/>
              <a:ext cx="22463" cy="19966"/>
            </a:xfrm>
            <a:custGeom>
              <a:avLst/>
              <a:gdLst>
                <a:gd name="T0" fmla="*/ 0 w 9"/>
                <a:gd name="T1" fmla="*/ 1 h 8"/>
                <a:gd name="T2" fmla="*/ 8 w 9"/>
                <a:gd name="T3" fmla="*/ 8 h 8"/>
                <a:gd name="T4" fmla="*/ 9 w 9"/>
                <a:gd name="T5" fmla="*/ 6 h 8"/>
                <a:gd name="T6" fmla="*/ 3 w 9"/>
                <a:gd name="T7" fmla="*/ 0 h 8"/>
                <a:gd name="T8" fmla="*/ 0 w 9"/>
                <a:gd name="T9" fmla="*/ 1 h 8"/>
              </a:gdLst>
              <a:ahLst/>
              <a:cxnLst>
                <a:cxn ang="0">
                  <a:pos x="T0" y="T1"/>
                </a:cxn>
                <a:cxn ang="0">
                  <a:pos x="T2" y="T3"/>
                </a:cxn>
                <a:cxn ang="0">
                  <a:pos x="T4" y="T5"/>
                </a:cxn>
                <a:cxn ang="0">
                  <a:pos x="T6" y="T7"/>
                </a:cxn>
                <a:cxn ang="0">
                  <a:pos x="T8" y="T9"/>
                </a:cxn>
              </a:cxnLst>
              <a:rect l="0" t="0" r="r" b="b"/>
              <a:pathLst>
                <a:path w="9" h="8">
                  <a:moveTo>
                    <a:pt x="0" y="1"/>
                  </a:moveTo>
                  <a:lnTo>
                    <a:pt x="8" y="8"/>
                  </a:lnTo>
                  <a:lnTo>
                    <a:pt x="9" y="6"/>
                  </a:lnTo>
                  <a:lnTo>
                    <a:pt x="3" y="0"/>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5" name="Freeform 163"/>
            <p:cNvSpPr/>
            <p:nvPr/>
          </p:nvSpPr>
          <p:spPr bwMode="auto">
            <a:xfrm>
              <a:off x="7158159" y="3942523"/>
              <a:ext cx="24958" cy="14975"/>
            </a:xfrm>
            <a:custGeom>
              <a:avLst/>
              <a:gdLst>
                <a:gd name="T0" fmla="*/ 0 w 10"/>
                <a:gd name="T1" fmla="*/ 3 h 6"/>
                <a:gd name="T2" fmla="*/ 9 w 10"/>
                <a:gd name="T3" fmla="*/ 6 h 6"/>
                <a:gd name="T4" fmla="*/ 10 w 10"/>
                <a:gd name="T5" fmla="*/ 3 h 6"/>
                <a:gd name="T6" fmla="*/ 1 w 10"/>
                <a:gd name="T7" fmla="*/ 0 h 6"/>
                <a:gd name="T8" fmla="*/ 0 w 10"/>
                <a:gd name="T9" fmla="*/ 3 h 6"/>
              </a:gdLst>
              <a:ahLst/>
              <a:cxnLst>
                <a:cxn ang="0">
                  <a:pos x="T0" y="T1"/>
                </a:cxn>
                <a:cxn ang="0">
                  <a:pos x="T2" y="T3"/>
                </a:cxn>
                <a:cxn ang="0">
                  <a:pos x="T4" y="T5"/>
                </a:cxn>
                <a:cxn ang="0">
                  <a:pos x="T6" y="T7"/>
                </a:cxn>
                <a:cxn ang="0">
                  <a:pos x="T8" y="T9"/>
                </a:cxn>
              </a:cxnLst>
              <a:rect l="0" t="0" r="r" b="b"/>
              <a:pathLst>
                <a:path w="10" h="6">
                  <a:moveTo>
                    <a:pt x="0" y="3"/>
                  </a:moveTo>
                  <a:lnTo>
                    <a:pt x="9" y="6"/>
                  </a:lnTo>
                  <a:lnTo>
                    <a:pt x="10" y="3"/>
                  </a:lnTo>
                  <a:lnTo>
                    <a:pt x="1"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6" name="Freeform 164"/>
            <p:cNvSpPr/>
            <p:nvPr/>
          </p:nvSpPr>
          <p:spPr bwMode="auto">
            <a:xfrm>
              <a:off x="7128209" y="3790281"/>
              <a:ext cx="22463" cy="22463"/>
            </a:xfrm>
            <a:custGeom>
              <a:avLst/>
              <a:gdLst>
                <a:gd name="T0" fmla="*/ 9 w 9"/>
                <a:gd name="T1" fmla="*/ 3 h 9"/>
                <a:gd name="T2" fmla="*/ 8 w 9"/>
                <a:gd name="T3" fmla="*/ 0 h 9"/>
                <a:gd name="T4" fmla="*/ 0 w 9"/>
                <a:gd name="T5" fmla="*/ 7 h 9"/>
                <a:gd name="T6" fmla="*/ 2 w 9"/>
                <a:gd name="T7" fmla="*/ 9 h 9"/>
                <a:gd name="T8" fmla="*/ 9 w 9"/>
                <a:gd name="T9" fmla="*/ 3 h 9"/>
              </a:gdLst>
              <a:ahLst/>
              <a:cxnLst>
                <a:cxn ang="0">
                  <a:pos x="T0" y="T1"/>
                </a:cxn>
                <a:cxn ang="0">
                  <a:pos x="T2" y="T3"/>
                </a:cxn>
                <a:cxn ang="0">
                  <a:pos x="T4" y="T5"/>
                </a:cxn>
                <a:cxn ang="0">
                  <a:pos x="T6" y="T7"/>
                </a:cxn>
                <a:cxn ang="0">
                  <a:pos x="T8" y="T9"/>
                </a:cxn>
              </a:cxnLst>
              <a:rect l="0" t="0" r="r" b="b"/>
              <a:pathLst>
                <a:path w="9" h="9">
                  <a:moveTo>
                    <a:pt x="9" y="3"/>
                  </a:moveTo>
                  <a:lnTo>
                    <a:pt x="8" y="0"/>
                  </a:lnTo>
                  <a:lnTo>
                    <a:pt x="0" y="7"/>
                  </a:lnTo>
                  <a:lnTo>
                    <a:pt x="2" y="9"/>
                  </a:lnTo>
                  <a:lnTo>
                    <a:pt x="9"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7" name="Freeform 165"/>
            <p:cNvSpPr/>
            <p:nvPr/>
          </p:nvSpPr>
          <p:spPr bwMode="auto">
            <a:xfrm>
              <a:off x="7153167" y="3840196"/>
              <a:ext cx="27454" cy="12480"/>
            </a:xfrm>
            <a:custGeom>
              <a:avLst/>
              <a:gdLst>
                <a:gd name="T0" fmla="*/ 10 w 11"/>
                <a:gd name="T1" fmla="*/ 0 h 5"/>
                <a:gd name="T2" fmla="*/ 0 w 11"/>
                <a:gd name="T3" fmla="*/ 3 h 5"/>
                <a:gd name="T4" fmla="*/ 2 w 11"/>
                <a:gd name="T5" fmla="*/ 5 h 5"/>
                <a:gd name="T6" fmla="*/ 11 w 11"/>
                <a:gd name="T7" fmla="*/ 3 h 5"/>
                <a:gd name="T8" fmla="*/ 10 w 11"/>
                <a:gd name="T9" fmla="*/ 0 h 5"/>
              </a:gdLst>
              <a:ahLst/>
              <a:cxnLst>
                <a:cxn ang="0">
                  <a:pos x="T0" y="T1"/>
                </a:cxn>
                <a:cxn ang="0">
                  <a:pos x="T2" y="T3"/>
                </a:cxn>
                <a:cxn ang="0">
                  <a:pos x="T4" y="T5"/>
                </a:cxn>
                <a:cxn ang="0">
                  <a:pos x="T6" y="T7"/>
                </a:cxn>
                <a:cxn ang="0">
                  <a:pos x="T8" y="T9"/>
                </a:cxn>
              </a:cxnLst>
              <a:rect l="0" t="0" r="r" b="b"/>
              <a:pathLst>
                <a:path w="11" h="5">
                  <a:moveTo>
                    <a:pt x="10" y="0"/>
                  </a:moveTo>
                  <a:lnTo>
                    <a:pt x="0" y="3"/>
                  </a:lnTo>
                  <a:lnTo>
                    <a:pt x="2" y="5"/>
                  </a:lnTo>
                  <a:lnTo>
                    <a:pt x="11" y="3"/>
                  </a:ln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8" name="Rectangle 166"/>
            <p:cNvSpPr>
              <a:spLocks noChangeArrowheads="1"/>
            </p:cNvSpPr>
            <p:nvPr/>
          </p:nvSpPr>
          <p:spPr bwMode="auto">
            <a:xfrm>
              <a:off x="6893606" y="3890112"/>
              <a:ext cx="24958"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9" name="Rectangle 167"/>
            <p:cNvSpPr>
              <a:spLocks noChangeArrowheads="1"/>
            </p:cNvSpPr>
            <p:nvPr/>
          </p:nvSpPr>
          <p:spPr bwMode="auto">
            <a:xfrm>
              <a:off x="7170638" y="3892607"/>
              <a:ext cx="27454"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grpSp>
      <p:sp>
        <p:nvSpPr>
          <p:cNvPr id="60" name="PA_圆角淘宝店chenying0907 59"/>
          <p:cNvSpPr/>
          <p:nvPr>
            <p:custDataLst>
              <p:tags r:id="rId17"/>
            </p:custDataLst>
          </p:nvPr>
        </p:nvSpPr>
        <p:spPr>
          <a:xfrm>
            <a:off x="1367646" y="1973620"/>
            <a:ext cx="1454525" cy="246378"/>
          </a:xfrm>
          <a:prstGeom prst="roundRect">
            <a:avLst>
              <a:gd name="adj" fmla="val 0"/>
            </a:avLst>
          </a:prstGeom>
          <a:no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p:txBody>
      </p:sp>
      <p:sp>
        <p:nvSpPr>
          <p:cNvPr id="61" name="PA_淘宝店chenying0907 66"/>
          <p:cNvSpPr>
            <a:spLocks noChangeArrowheads="1"/>
          </p:cNvSpPr>
          <p:nvPr>
            <p:custDataLst>
              <p:tags r:id="rId18"/>
            </p:custDataLst>
          </p:nvPr>
        </p:nvSpPr>
        <p:spPr bwMode="auto">
          <a:xfrm>
            <a:off x="444415" y="2339718"/>
            <a:ext cx="243437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PA_圆角淘宝店chenying0907 61"/>
          <p:cNvSpPr/>
          <p:nvPr>
            <p:custDataLst>
              <p:tags r:id="rId19"/>
            </p:custDataLst>
          </p:nvPr>
        </p:nvSpPr>
        <p:spPr>
          <a:xfrm>
            <a:off x="2061329" y="3685833"/>
            <a:ext cx="1454525" cy="246378"/>
          </a:xfrm>
          <a:prstGeom prst="roundRect">
            <a:avLst>
              <a:gd name="adj" fmla="val 0"/>
            </a:avLst>
          </a:prstGeom>
          <a:no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p:txBody>
      </p:sp>
      <p:sp>
        <p:nvSpPr>
          <p:cNvPr id="63" name="PA_淘宝店chenying0907 66"/>
          <p:cNvSpPr>
            <a:spLocks noChangeArrowheads="1"/>
          </p:cNvSpPr>
          <p:nvPr>
            <p:custDataLst>
              <p:tags r:id="rId20"/>
            </p:custDataLst>
          </p:nvPr>
        </p:nvSpPr>
        <p:spPr bwMode="auto">
          <a:xfrm>
            <a:off x="1138097" y="4051930"/>
            <a:ext cx="243437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4" name="PA_圆角淘宝店chenying0907 63"/>
          <p:cNvSpPr/>
          <p:nvPr>
            <p:custDataLst>
              <p:tags r:id="rId21"/>
            </p:custDataLst>
          </p:nvPr>
        </p:nvSpPr>
        <p:spPr>
          <a:xfrm>
            <a:off x="5541699" y="1133060"/>
            <a:ext cx="1454525" cy="246378"/>
          </a:xfrm>
          <a:prstGeom prst="roundRect">
            <a:avLst>
              <a:gd name="adj" fmla="val 0"/>
            </a:avLst>
          </a:prstGeom>
          <a:no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p:txBody>
      </p:sp>
      <p:sp>
        <p:nvSpPr>
          <p:cNvPr id="65" name="PA_淘宝店chenying0907 66"/>
          <p:cNvSpPr>
            <a:spLocks noChangeArrowheads="1"/>
          </p:cNvSpPr>
          <p:nvPr>
            <p:custDataLst>
              <p:tags r:id="rId22"/>
            </p:custDataLst>
          </p:nvPr>
        </p:nvSpPr>
        <p:spPr bwMode="auto">
          <a:xfrm>
            <a:off x="5541699" y="1499158"/>
            <a:ext cx="243437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6" name="PA_圆角淘宝店chenying0907 65"/>
          <p:cNvSpPr/>
          <p:nvPr>
            <p:custDataLst>
              <p:tags r:id="rId23"/>
            </p:custDataLst>
          </p:nvPr>
        </p:nvSpPr>
        <p:spPr>
          <a:xfrm>
            <a:off x="6300195" y="2881458"/>
            <a:ext cx="1454525" cy="246378"/>
          </a:xfrm>
          <a:prstGeom prst="roundRect">
            <a:avLst>
              <a:gd name="adj" fmla="val 0"/>
            </a:avLst>
          </a:prstGeom>
          <a:no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p:txBody>
      </p:sp>
      <p:sp>
        <p:nvSpPr>
          <p:cNvPr id="67" name="PA_淘宝店chenying0907 66"/>
          <p:cNvSpPr>
            <a:spLocks noChangeArrowheads="1"/>
          </p:cNvSpPr>
          <p:nvPr>
            <p:custDataLst>
              <p:tags r:id="rId24"/>
            </p:custDataLst>
          </p:nvPr>
        </p:nvSpPr>
        <p:spPr bwMode="auto">
          <a:xfrm>
            <a:off x="6300195" y="3247557"/>
            <a:ext cx="243437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0" name="文本框 69"/>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71" name="图片 70"/>
          <p:cNvPicPr>
            <a:picLocks noChangeAspect="1"/>
          </p:cNvPicPr>
          <p:nvPr/>
        </p:nvPicPr>
        <p:blipFill>
          <a:blip r:embed="rId27"/>
          <a:stretch>
            <a:fillRect/>
          </a:stretch>
        </p:blipFill>
        <p:spPr>
          <a:xfrm>
            <a:off x="220768" y="142778"/>
            <a:ext cx="862491" cy="667578"/>
          </a:xfrm>
          <a:prstGeom prst="rect">
            <a:avLst/>
          </a:prstGeom>
        </p:spPr>
      </p:pic>
      <p:sp>
        <p:nvSpPr>
          <p:cNvPr id="72" name="矩形 71"/>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PA_淘宝店chenying0907 29"/>
          <p:cNvSpPr/>
          <p:nvPr>
            <p:custDataLst>
              <p:tags r:id="rId1"/>
            </p:custDataLst>
          </p:nvPr>
        </p:nvSpPr>
        <p:spPr>
          <a:xfrm>
            <a:off x="806760" y="1672444"/>
            <a:ext cx="1083467" cy="1257209"/>
          </a:xfrm>
          <a:custGeom>
            <a:avLst/>
            <a:gdLst>
              <a:gd name="connsiteX0" fmla="*/ 528437 w 1558835"/>
              <a:gd name="connsiteY0" fmla="*/ 647221 h 1808248"/>
              <a:gd name="connsiteX1" fmla="*/ 249763 w 1558835"/>
              <a:gd name="connsiteY1" fmla="*/ 925895 h 1808248"/>
              <a:gd name="connsiteX2" fmla="*/ 528437 w 1558835"/>
              <a:gd name="connsiteY2" fmla="*/ 1204569 h 1808248"/>
              <a:gd name="connsiteX3" fmla="*/ 807111 w 1558835"/>
              <a:gd name="connsiteY3" fmla="*/ 925895 h 1808248"/>
              <a:gd name="connsiteX4" fmla="*/ 528437 w 1558835"/>
              <a:gd name="connsiteY4" fmla="*/ 647221 h 1808248"/>
              <a:gd name="connsiteX5" fmla="*/ 0 w 1558835"/>
              <a:gd name="connsiteY5" fmla="*/ 0 h 1808248"/>
              <a:gd name="connsiteX6" fmla="*/ 1558835 w 1558835"/>
              <a:gd name="connsiteY6" fmla="*/ 904125 h 1808248"/>
              <a:gd name="connsiteX7" fmla="*/ 0 w 1558835"/>
              <a:gd name="connsiteY7" fmla="*/ 1808248 h 180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8835" h="1808248">
                <a:moveTo>
                  <a:pt x="528437" y="647221"/>
                </a:moveTo>
                <a:cubicBezTo>
                  <a:pt x="374530" y="647221"/>
                  <a:pt x="249763" y="771988"/>
                  <a:pt x="249763" y="925895"/>
                </a:cubicBezTo>
                <a:cubicBezTo>
                  <a:pt x="249763" y="1079802"/>
                  <a:pt x="374530" y="1204569"/>
                  <a:pt x="528437" y="1204569"/>
                </a:cubicBezTo>
                <a:cubicBezTo>
                  <a:pt x="682344" y="1204569"/>
                  <a:pt x="807111" y="1079802"/>
                  <a:pt x="807111" y="925895"/>
                </a:cubicBezTo>
                <a:cubicBezTo>
                  <a:pt x="807111" y="771988"/>
                  <a:pt x="682344" y="647221"/>
                  <a:pt x="528437" y="647221"/>
                </a:cubicBezTo>
                <a:close/>
                <a:moveTo>
                  <a:pt x="0" y="0"/>
                </a:moveTo>
                <a:lnTo>
                  <a:pt x="1558835" y="904125"/>
                </a:lnTo>
                <a:lnTo>
                  <a:pt x="0" y="1808248"/>
                </a:lnTo>
                <a:close/>
              </a:path>
            </a:pathLst>
          </a:cu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1" name="PA_淘宝店chenying0907 30"/>
          <p:cNvSpPr/>
          <p:nvPr>
            <p:custDataLst>
              <p:tags r:id="rId2"/>
            </p:custDataLst>
          </p:nvPr>
        </p:nvSpPr>
        <p:spPr>
          <a:xfrm>
            <a:off x="3034791" y="1672444"/>
            <a:ext cx="1083467" cy="1257209"/>
          </a:xfrm>
          <a:custGeom>
            <a:avLst/>
            <a:gdLst>
              <a:gd name="connsiteX0" fmla="*/ 528437 w 1558835"/>
              <a:gd name="connsiteY0" fmla="*/ 647221 h 1808248"/>
              <a:gd name="connsiteX1" fmla="*/ 249763 w 1558835"/>
              <a:gd name="connsiteY1" fmla="*/ 925895 h 1808248"/>
              <a:gd name="connsiteX2" fmla="*/ 528437 w 1558835"/>
              <a:gd name="connsiteY2" fmla="*/ 1204569 h 1808248"/>
              <a:gd name="connsiteX3" fmla="*/ 807111 w 1558835"/>
              <a:gd name="connsiteY3" fmla="*/ 925895 h 1808248"/>
              <a:gd name="connsiteX4" fmla="*/ 528437 w 1558835"/>
              <a:gd name="connsiteY4" fmla="*/ 647221 h 1808248"/>
              <a:gd name="connsiteX5" fmla="*/ 0 w 1558835"/>
              <a:gd name="connsiteY5" fmla="*/ 0 h 1808248"/>
              <a:gd name="connsiteX6" fmla="*/ 1558835 w 1558835"/>
              <a:gd name="connsiteY6" fmla="*/ 904125 h 1808248"/>
              <a:gd name="connsiteX7" fmla="*/ 0 w 1558835"/>
              <a:gd name="connsiteY7" fmla="*/ 1808248 h 180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8835" h="1808248">
                <a:moveTo>
                  <a:pt x="528437" y="647221"/>
                </a:moveTo>
                <a:cubicBezTo>
                  <a:pt x="374530" y="647221"/>
                  <a:pt x="249763" y="771988"/>
                  <a:pt x="249763" y="925895"/>
                </a:cubicBezTo>
                <a:cubicBezTo>
                  <a:pt x="249763" y="1079802"/>
                  <a:pt x="374530" y="1204569"/>
                  <a:pt x="528437" y="1204569"/>
                </a:cubicBezTo>
                <a:cubicBezTo>
                  <a:pt x="682344" y="1204569"/>
                  <a:pt x="807111" y="1079802"/>
                  <a:pt x="807111" y="925895"/>
                </a:cubicBezTo>
                <a:cubicBezTo>
                  <a:pt x="807111" y="771988"/>
                  <a:pt x="682344" y="647221"/>
                  <a:pt x="528437" y="647221"/>
                </a:cubicBezTo>
                <a:close/>
                <a:moveTo>
                  <a:pt x="0" y="0"/>
                </a:moveTo>
                <a:lnTo>
                  <a:pt x="1558835" y="904125"/>
                </a:lnTo>
                <a:lnTo>
                  <a:pt x="0" y="1808248"/>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2" name="PA_淘宝店chenying0907 31"/>
          <p:cNvSpPr/>
          <p:nvPr>
            <p:custDataLst>
              <p:tags r:id="rId3"/>
            </p:custDataLst>
          </p:nvPr>
        </p:nvSpPr>
        <p:spPr>
          <a:xfrm>
            <a:off x="5192410" y="1672444"/>
            <a:ext cx="1083467" cy="1257209"/>
          </a:xfrm>
          <a:custGeom>
            <a:avLst/>
            <a:gdLst>
              <a:gd name="connsiteX0" fmla="*/ 528437 w 1558835"/>
              <a:gd name="connsiteY0" fmla="*/ 647221 h 1808248"/>
              <a:gd name="connsiteX1" fmla="*/ 249763 w 1558835"/>
              <a:gd name="connsiteY1" fmla="*/ 925895 h 1808248"/>
              <a:gd name="connsiteX2" fmla="*/ 528437 w 1558835"/>
              <a:gd name="connsiteY2" fmla="*/ 1204569 h 1808248"/>
              <a:gd name="connsiteX3" fmla="*/ 807111 w 1558835"/>
              <a:gd name="connsiteY3" fmla="*/ 925895 h 1808248"/>
              <a:gd name="connsiteX4" fmla="*/ 528437 w 1558835"/>
              <a:gd name="connsiteY4" fmla="*/ 647221 h 1808248"/>
              <a:gd name="connsiteX5" fmla="*/ 0 w 1558835"/>
              <a:gd name="connsiteY5" fmla="*/ 0 h 1808248"/>
              <a:gd name="connsiteX6" fmla="*/ 1558835 w 1558835"/>
              <a:gd name="connsiteY6" fmla="*/ 904125 h 1808248"/>
              <a:gd name="connsiteX7" fmla="*/ 0 w 1558835"/>
              <a:gd name="connsiteY7" fmla="*/ 1808248 h 180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8835" h="1808248">
                <a:moveTo>
                  <a:pt x="528437" y="647221"/>
                </a:moveTo>
                <a:cubicBezTo>
                  <a:pt x="374530" y="647221"/>
                  <a:pt x="249763" y="771988"/>
                  <a:pt x="249763" y="925895"/>
                </a:cubicBezTo>
                <a:cubicBezTo>
                  <a:pt x="249763" y="1079802"/>
                  <a:pt x="374530" y="1204569"/>
                  <a:pt x="528437" y="1204569"/>
                </a:cubicBezTo>
                <a:cubicBezTo>
                  <a:pt x="682344" y="1204569"/>
                  <a:pt x="807111" y="1079802"/>
                  <a:pt x="807111" y="925895"/>
                </a:cubicBezTo>
                <a:cubicBezTo>
                  <a:pt x="807111" y="771988"/>
                  <a:pt x="682344" y="647221"/>
                  <a:pt x="528437" y="647221"/>
                </a:cubicBezTo>
                <a:close/>
                <a:moveTo>
                  <a:pt x="0" y="0"/>
                </a:moveTo>
                <a:lnTo>
                  <a:pt x="1558835" y="904125"/>
                </a:lnTo>
                <a:lnTo>
                  <a:pt x="0" y="1808248"/>
                </a:lnTo>
                <a:close/>
              </a:path>
            </a:pathLst>
          </a:custGeom>
          <a:solidFill>
            <a:srgbClr val="579B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3" name="PA_淘宝店chenying0907 32"/>
          <p:cNvSpPr/>
          <p:nvPr>
            <p:custDataLst>
              <p:tags r:id="rId4"/>
            </p:custDataLst>
          </p:nvPr>
        </p:nvSpPr>
        <p:spPr>
          <a:xfrm>
            <a:off x="7420441" y="1672444"/>
            <a:ext cx="1083467" cy="1257209"/>
          </a:xfrm>
          <a:custGeom>
            <a:avLst/>
            <a:gdLst>
              <a:gd name="connsiteX0" fmla="*/ 528437 w 1558835"/>
              <a:gd name="connsiteY0" fmla="*/ 647221 h 1808248"/>
              <a:gd name="connsiteX1" fmla="*/ 249763 w 1558835"/>
              <a:gd name="connsiteY1" fmla="*/ 925895 h 1808248"/>
              <a:gd name="connsiteX2" fmla="*/ 528437 w 1558835"/>
              <a:gd name="connsiteY2" fmla="*/ 1204569 h 1808248"/>
              <a:gd name="connsiteX3" fmla="*/ 807111 w 1558835"/>
              <a:gd name="connsiteY3" fmla="*/ 925895 h 1808248"/>
              <a:gd name="connsiteX4" fmla="*/ 528437 w 1558835"/>
              <a:gd name="connsiteY4" fmla="*/ 647221 h 1808248"/>
              <a:gd name="connsiteX5" fmla="*/ 0 w 1558835"/>
              <a:gd name="connsiteY5" fmla="*/ 0 h 1808248"/>
              <a:gd name="connsiteX6" fmla="*/ 1558835 w 1558835"/>
              <a:gd name="connsiteY6" fmla="*/ 904125 h 1808248"/>
              <a:gd name="connsiteX7" fmla="*/ 0 w 1558835"/>
              <a:gd name="connsiteY7" fmla="*/ 1808248 h 180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8835" h="1808248">
                <a:moveTo>
                  <a:pt x="528437" y="647221"/>
                </a:moveTo>
                <a:cubicBezTo>
                  <a:pt x="374530" y="647221"/>
                  <a:pt x="249763" y="771988"/>
                  <a:pt x="249763" y="925895"/>
                </a:cubicBezTo>
                <a:cubicBezTo>
                  <a:pt x="249763" y="1079802"/>
                  <a:pt x="374530" y="1204569"/>
                  <a:pt x="528437" y="1204569"/>
                </a:cubicBezTo>
                <a:cubicBezTo>
                  <a:pt x="682344" y="1204569"/>
                  <a:pt x="807111" y="1079802"/>
                  <a:pt x="807111" y="925895"/>
                </a:cubicBezTo>
                <a:cubicBezTo>
                  <a:pt x="807111" y="771988"/>
                  <a:pt x="682344" y="647221"/>
                  <a:pt x="528437" y="647221"/>
                </a:cubicBezTo>
                <a:close/>
                <a:moveTo>
                  <a:pt x="0" y="0"/>
                </a:moveTo>
                <a:lnTo>
                  <a:pt x="1558835" y="904125"/>
                </a:lnTo>
                <a:lnTo>
                  <a:pt x="0" y="1808248"/>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grpSp>
        <p:nvGrpSpPr>
          <p:cNvPr id="5" name="组合 4"/>
          <p:cNvGrpSpPr/>
          <p:nvPr/>
        </p:nvGrpSpPr>
        <p:grpSpPr>
          <a:xfrm>
            <a:off x="2103512" y="2187800"/>
            <a:ext cx="537075" cy="261338"/>
            <a:chOff x="2103512" y="2459296"/>
            <a:chExt cx="537075" cy="261338"/>
          </a:xfrm>
        </p:grpSpPr>
        <p:sp>
          <p:nvSpPr>
            <p:cNvPr id="7" name="PA_燕尾形 6"/>
            <p:cNvSpPr/>
            <p:nvPr>
              <p:custDataLst>
                <p:tags r:id="rId21"/>
              </p:custDataLst>
            </p:nvPr>
          </p:nvSpPr>
          <p:spPr>
            <a:xfrm>
              <a:off x="2103512" y="2459296"/>
              <a:ext cx="261257" cy="261338"/>
            </a:xfrm>
            <a:prstGeom prst="chevron">
              <a:avLst/>
            </a:prstGeom>
            <a:solidFill>
              <a:schemeClr val="bg1">
                <a:lumMod val="50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37" name="PA_燕尾形 36"/>
            <p:cNvSpPr/>
            <p:nvPr>
              <p:custDataLst>
                <p:tags r:id="rId22"/>
              </p:custDataLst>
            </p:nvPr>
          </p:nvSpPr>
          <p:spPr>
            <a:xfrm>
              <a:off x="2379330" y="2459296"/>
              <a:ext cx="261257" cy="261338"/>
            </a:xfrm>
            <a:prstGeom prst="chevr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grpSp>
      <p:sp>
        <p:nvSpPr>
          <p:cNvPr id="42" name="PA_淘宝店chenying0907 41"/>
          <p:cNvSpPr/>
          <p:nvPr>
            <p:custDataLst>
              <p:tags r:id="rId5"/>
            </p:custDataLst>
          </p:nvPr>
        </p:nvSpPr>
        <p:spPr>
          <a:xfrm>
            <a:off x="539552" y="3341389"/>
            <a:ext cx="1764196" cy="507831"/>
          </a:xfrm>
          <a:prstGeom prst="rect">
            <a:avLst/>
          </a:prstGeom>
          <a:noFill/>
        </p:spPr>
        <p:txBody>
          <a:bodyPr wrap="square">
            <a:spAutoFit/>
          </a:bodyPr>
          <a:lstStyle/>
          <a:p>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a:t>
            </a:r>
            <a:r>
              <a:rPr lang="zh-CN" altLang="en-US" sz="900" dirty="0" smtClean="0">
                <a:solidFill>
                  <a:schemeClr val="tx1">
                    <a:lumMod val="75000"/>
                    <a:lumOff val="25000"/>
                  </a:schemeClr>
                </a:solidFill>
                <a:latin typeface="幼圆" panose="02010509060101010101" pitchFamily="49" charset="-122"/>
                <a:ea typeface="幼圆" panose="02010509060101010101" pitchFamily="49" charset="-122"/>
              </a:rPr>
              <a:t>容</a:t>
            </a:r>
            <a:r>
              <a:rPr lang="en-US" altLang="zh-CN" sz="900" dirty="0" smtClean="0">
                <a:solidFill>
                  <a:schemeClr val="tx1">
                    <a:lumMod val="75000"/>
                    <a:lumOff val="25000"/>
                  </a:schemeClr>
                </a:solidFill>
                <a:latin typeface="幼圆" panose="02010509060101010101" pitchFamily="49" charset="-122"/>
                <a:ea typeface="幼圆" panose="02010509060101010101" pitchFamily="49" charset="-122"/>
              </a:rPr>
              <a:t>……</a:t>
            </a:r>
            <a:endParaRPr lang="en-US" altLang="zh-CN" sz="900"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43" name="PA_淘宝店chenying0907 42"/>
          <p:cNvSpPr/>
          <p:nvPr>
            <p:custDataLst>
              <p:tags r:id="rId6"/>
            </p:custDataLst>
          </p:nvPr>
        </p:nvSpPr>
        <p:spPr>
          <a:xfrm>
            <a:off x="827583" y="3034163"/>
            <a:ext cx="902811" cy="307872"/>
          </a:xfrm>
          <a:prstGeom prst="rect">
            <a:avLst/>
          </a:prstGeom>
          <a:noFill/>
        </p:spPr>
        <p:txBody>
          <a:bodyPr wrap="none">
            <a:spAutoFit/>
          </a:bodyPr>
          <a:lstStyle/>
          <a:p>
            <a:pPr algn="ctr"/>
            <a:r>
              <a:rPr lang="zh-CN" altLang="en-US" sz="1400" dirty="0">
                <a:solidFill>
                  <a:schemeClr val="tx1">
                    <a:lumMod val="75000"/>
                    <a:lumOff val="25000"/>
                  </a:schemeClr>
                </a:solidFill>
                <a:latin typeface="幼圆" panose="02010509060101010101" pitchFamily="49" charset="-122"/>
                <a:ea typeface="幼圆" panose="02010509060101010101" pitchFamily="49" charset="-122"/>
              </a:rPr>
              <a:t>添加标题</a:t>
            </a:r>
            <a:endParaRPr lang="zh-CN" altLang="en-US" sz="1100"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44" name="PA_淘宝店chenying0907 43"/>
          <p:cNvSpPr/>
          <p:nvPr>
            <p:custDataLst>
              <p:tags r:id="rId7"/>
            </p:custDataLst>
          </p:nvPr>
        </p:nvSpPr>
        <p:spPr>
          <a:xfrm>
            <a:off x="2500731" y="3341389"/>
            <a:ext cx="1677306" cy="507831"/>
          </a:xfrm>
          <a:prstGeom prst="rect">
            <a:avLst/>
          </a:prstGeom>
          <a:noFill/>
        </p:spPr>
        <p:txBody>
          <a:bodyPr wrap="square">
            <a:spAutoFit/>
          </a:bodyPr>
          <a:lstStyle/>
          <a:p>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a:t>
            </a:r>
            <a:r>
              <a:rPr lang="zh-CN" altLang="en-US" sz="900" dirty="0" smtClean="0">
                <a:solidFill>
                  <a:schemeClr val="tx1">
                    <a:lumMod val="75000"/>
                    <a:lumOff val="25000"/>
                  </a:schemeClr>
                </a:solidFill>
                <a:latin typeface="幼圆" panose="02010509060101010101" pitchFamily="49" charset="-122"/>
                <a:ea typeface="幼圆" panose="02010509060101010101" pitchFamily="49" charset="-122"/>
              </a:rPr>
              <a:t>容</a:t>
            </a:r>
            <a:r>
              <a:rPr lang="en-US" altLang="zh-CN" sz="900" dirty="0" smtClean="0">
                <a:solidFill>
                  <a:schemeClr val="tx1">
                    <a:lumMod val="75000"/>
                    <a:lumOff val="25000"/>
                  </a:schemeClr>
                </a:solidFill>
                <a:latin typeface="幼圆" panose="02010509060101010101" pitchFamily="49" charset="-122"/>
                <a:ea typeface="幼圆" panose="02010509060101010101" pitchFamily="49" charset="-122"/>
              </a:rPr>
              <a:t>……</a:t>
            </a:r>
            <a:endParaRPr lang="en-US" altLang="zh-CN" sz="900"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45" name="PA_淘宝店chenying0907 44"/>
          <p:cNvSpPr/>
          <p:nvPr>
            <p:custDataLst>
              <p:tags r:id="rId8"/>
            </p:custDataLst>
          </p:nvPr>
        </p:nvSpPr>
        <p:spPr>
          <a:xfrm>
            <a:off x="2854707" y="3034163"/>
            <a:ext cx="902811" cy="307872"/>
          </a:xfrm>
          <a:prstGeom prst="rect">
            <a:avLst/>
          </a:prstGeom>
          <a:noFill/>
        </p:spPr>
        <p:txBody>
          <a:bodyPr wrap="none">
            <a:spAutoFit/>
          </a:bodyPr>
          <a:lstStyle/>
          <a:p>
            <a:pPr algn="ctr"/>
            <a:r>
              <a:rPr lang="zh-CN" altLang="en-US" sz="1400" dirty="0">
                <a:solidFill>
                  <a:schemeClr val="tx1">
                    <a:lumMod val="75000"/>
                    <a:lumOff val="25000"/>
                  </a:schemeClr>
                </a:solidFill>
                <a:latin typeface="幼圆" panose="02010509060101010101" pitchFamily="49" charset="-122"/>
                <a:ea typeface="幼圆" panose="02010509060101010101" pitchFamily="49" charset="-122"/>
              </a:rPr>
              <a:t>添加标题</a:t>
            </a:r>
            <a:endParaRPr lang="zh-CN" altLang="en-US" sz="1100"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60" name="PA_淘宝店chenying0907 59"/>
          <p:cNvSpPr/>
          <p:nvPr>
            <p:custDataLst>
              <p:tags r:id="rId9"/>
            </p:custDataLst>
          </p:nvPr>
        </p:nvSpPr>
        <p:spPr>
          <a:xfrm>
            <a:off x="4749941" y="3341389"/>
            <a:ext cx="1677306" cy="507831"/>
          </a:xfrm>
          <a:prstGeom prst="rect">
            <a:avLst/>
          </a:prstGeom>
          <a:noFill/>
        </p:spPr>
        <p:txBody>
          <a:bodyPr wrap="square">
            <a:spAutoFit/>
          </a:bodyPr>
          <a:lstStyle/>
          <a:p>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a:t>
            </a:r>
            <a:r>
              <a:rPr lang="zh-CN" altLang="en-US" sz="900" dirty="0" smtClean="0">
                <a:solidFill>
                  <a:schemeClr val="tx1">
                    <a:lumMod val="75000"/>
                    <a:lumOff val="25000"/>
                  </a:schemeClr>
                </a:solidFill>
                <a:latin typeface="幼圆" panose="02010509060101010101" pitchFamily="49" charset="-122"/>
                <a:ea typeface="幼圆" panose="02010509060101010101" pitchFamily="49" charset="-122"/>
              </a:rPr>
              <a:t>容</a:t>
            </a:r>
            <a:r>
              <a:rPr lang="en-US" altLang="zh-CN" sz="900" dirty="0" smtClean="0">
                <a:solidFill>
                  <a:schemeClr val="tx1">
                    <a:lumMod val="75000"/>
                    <a:lumOff val="25000"/>
                  </a:schemeClr>
                </a:solidFill>
                <a:latin typeface="幼圆" panose="02010509060101010101" pitchFamily="49" charset="-122"/>
                <a:ea typeface="幼圆" panose="02010509060101010101" pitchFamily="49" charset="-122"/>
              </a:rPr>
              <a:t>……</a:t>
            </a:r>
            <a:endParaRPr lang="en-US" altLang="zh-CN" sz="900"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68" name="PA_淘宝店chenying0907 67"/>
          <p:cNvSpPr/>
          <p:nvPr>
            <p:custDataLst>
              <p:tags r:id="rId10"/>
            </p:custDataLst>
          </p:nvPr>
        </p:nvSpPr>
        <p:spPr>
          <a:xfrm>
            <a:off x="4980075" y="3040935"/>
            <a:ext cx="902811" cy="307872"/>
          </a:xfrm>
          <a:prstGeom prst="rect">
            <a:avLst/>
          </a:prstGeom>
          <a:noFill/>
        </p:spPr>
        <p:txBody>
          <a:bodyPr wrap="none">
            <a:spAutoFit/>
          </a:bodyPr>
          <a:lstStyle/>
          <a:p>
            <a:pPr algn="ctr"/>
            <a:r>
              <a:rPr lang="zh-CN" altLang="en-US" sz="1400" dirty="0">
                <a:solidFill>
                  <a:schemeClr val="tx1">
                    <a:lumMod val="75000"/>
                    <a:lumOff val="25000"/>
                  </a:schemeClr>
                </a:solidFill>
                <a:latin typeface="幼圆" panose="02010509060101010101" pitchFamily="49" charset="-122"/>
                <a:ea typeface="幼圆" panose="02010509060101010101" pitchFamily="49" charset="-122"/>
              </a:rPr>
              <a:t>添加标题</a:t>
            </a:r>
            <a:endParaRPr lang="zh-CN" altLang="en-US" sz="1100"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69" name="PA_淘宝店chenying0907 68"/>
          <p:cNvSpPr/>
          <p:nvPr>
            <p:custDataLst>
              <p:tags r:id="rId11"/>
            </p:custDataLst>
          </p:nvPr>
        </p:nvSpPr>
        <p:spPr>
          <a:xfrm>
            <a:off x="6999151" y="3341389"/>
            <a:ext cx="1677306" cy="507831"/>
          </a:xfrm>
          <a:prstGeom prst="rect">
            <a:avLst/>
          </a:prstGeom>
          <a:noFill/>
        </p:spPr>
        <p:txBody>
          <a:bodyPr wrap="square">
            <a:spAutoFit/>
          </a:bodyPr>
          <a:lstStyle/>
          <a:p>
            <a:r>
              <a:rPr lang="zh-CN" altLang="en-US" sz="9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a:t>
            </a:r>
            <a:r>
              <a:rPr lang="zh-CN" altLang="en-US" sz="900" dirty="0" smtClean="0">
                <a:solidFill>
                  <a:schemeClr val="tx1">
                    <a:lumMod val="75000"/>
                    <a:lumOff val="25000"/>
                  </a:schemeClr>
                </a:solidFill>
                <a:latin typeface="幼圆" panose="02010509060101010101" pitchFamily="49" charset="-122"/>
                <a:ea typeface="幼圆" panose="02010509060101010101" pitchFamily="49" charset="-122"/>
              </a:rPr>
              <a:t>容</a:t>
            </a:r>
            <a:r>
              <a:rPr lang="en-US" altLang="zh-CN" sz="900" dirty="0" smtClean="0">
                <a:solidFill>
                  <a:schemeClr val="tx1">
                    <a:lumMod val="75000"/>
                    <a:lumOff val="25000"/>
                  </a:schemeClr>
                </a:solidFill>
                <a:latin typeface="幼圆" panose="02010509060101010101" pitchFamily="49" charset="-122"/>
                <a:ea typeface="幼圆" panose="02010509060101010101" pitchFamily="49" charset="-122"/>
              </a:rPr>
              <a:t>……</a:t>
            </a:r>
            <a:endParaRPr lang="en-US" altLang="zh-CN" sz="900"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70" name="PA_淘宝店chenying0907 69"/>
          <p:cNvSpPr/>
          <p:nvPr>
            <p:custDataLst>
              <p:tags r:id="rId12"/>
            </p:custDataLst>
          </p:nvPr>
        </p:nvSpPr>
        <p:spPr>
          <a:xfrm>
            <a:off x="7287182" y="3034163"/>
            <a:ext cx="902811" cy="307872"/>
          </a:xfrm>
          <a:prstGeom prst="rect">
            <a:avLst/>
          </a:prstGeom>
          <a:noFill/>
        </p:spPr>
        <p:txBody>
          <a:bodyPr wrap="none">
            <a:spAutoFit/>
          </a:bodyPr>
          <a:lstStyle/>
          <a:p>
            <a:pPr algn="ctr"/>
            <a:r>
              <a:rPr lang="zh-CN" altLang="en-US" sz="1400" dirty="0">
                <a:solidFill>
                  <a:schemeClr val="tx1">
                    <a:lumMod val="75000"/>
                    <a:lumOff val="25000"/>
                  </a:schemeClr>
                </a:solidFill>
                <a:latin typeface="幼圆" panose="02010509060101010101" pitchFamily="49" charset="-122"/>
                <a:ea typeface="幼圆" panose="02010509060101010101" pitchFamily="49" charset="-122"/>
              </a:rPr>
              <a:t>添加标题</a:t>
            </a:r>
            <a:endParaRPr lang="zh-CN" altLang="en-US" sz="1100" dirty="0">
              <a:solidFill>
                <a:schemeClr val="tx1">
                  <a:lumMod val="75000"/>
                  <a:lumOff val="25000"/>
                </a:schemeClr>
              </a:solidFill>
              <a:latin typeface="幼圆" panose="02010509060101010101" pitchFamily="49" charset="-122"/>
              <a:ea typeface="幼圆" panose="02010509060101010101" pitchFamily="49" charset="-122"/>
            </a:endParaRPr>
          </a:p>
        </p:txBody>
      </p:sp>
      <p:grpSp>
        <p:nvGrpSpPr>
          <p:cNvPr id="2" name="PA_组合 17"/>
          <p:cNvGrpSpPr/>
          <p:nvPr>
            <p:custDataLst>
              <p:tags r:id="rId13"/>
            </p:custDataLst>
          </p:nvPr>
        </p:nvGrpSpPr>
        <p:grpSpPr bwMode="auto">
          <a:xfrm rot="-2700000">
            <a:off x="3258600" y="2202126"/>
            <a:ext cx="272361" cy="273649"/>
            <a:chOff x="5394325" y="2859088"/>
            <a:chExt cx="358775" cy="360362"/>
          </a:xfrm>
          <a:solidFill>
            <a:srgbClr val="769297"/>
          </a:solidFill>
        </p:grpSpPr>
        <p:sp>
          <p:nvSpPr>
            <p:cNvPr id="23" name="AutoShape 37"/>
            <p:cNvSpPr/>
            <p:nvPr/>
          </p:nvSpPr>
          <p:spPr bwMode="auto">
            <a:xfrm>
              <a:off x="5394485" y="2892265"/>
              <a:ext cx="327025" cy="325438"/>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24" name="AutoShape 38"/>
            <p:cNvSpPr/>
            <p:nvPr/>
          </p:nvSpPr>
          <p:spPr bwMode="auto">
            <a:xfrm>
              <a:off x="5552105" y="3033377"/>
              <a:ext cx="55563" cy="555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25" name="AutoShape 39"/>
            <p:cNvSpPr/>
            <p:nvPr/>
          </p:nvSpPr>
          <p:spPr bwMode="auto">
            <a:xfrm>
              <a:off x="5696350" y="2852417"/>
              <a:ext cx="55563" cy="571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26" name="AutoShape 40"/>
            <p:cNvSpPr/>
            <p:nvPr/>
          </p:nvSpPr>
          <p:spPr bwMode="auto">
            <a:xfrm>
              <a:off x="5483342" y="3020412"/>
              <a:ext cx="46038" cy="444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27" name="AutoShape 41"/>
            <p:cNvSpPr/>
            <p:nvPr/>
          </p:nvSpPr>
          <p:spPr bwMode="auto">
            <a:xfrm>
              <a:off x="5526118" y="3100560"/>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28" name="AutoShape 42"/>
            <p:cNvSpPr/>
            <p:nvPr/>
          </p:nvSpPr>
          <p:spPr bwMode="auto">
            <a:xfrm>
              <a:off x="5707968" y="2932180"/>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grpSp>
      <p:grpSp>
        <p:nvGrpSpPr>
          <p:cNvPr id="3" name="PA_组合 28"/>
          <p:cNvGrpSpPr/>
          <p:nvPr>
            <p:custDataLst>
              <p:tags r:id="rId14"/>
            </p:custDataLst>
          </p:nvPr>
        </p:nvGrpSpPr>
        <p:grpSpPr>
          <a:xfrm>
            <a:off x="5471081" y="2219640"/>
            <a:ext cx="167352" cy="167404"/>
            <a:chOff x="5394312" y="2141343"/>
            <a:chExt cx="359165" cy="359165"/>
          </a:xfrm>
          <a:solidFill>
            <a:srgbClr val="769297"/>
          </a:solidFill>
        </p:grpSpPr>
        <p:sp>
          <p:nvSpPr>
            <p:cNvPr id="34" name="AutoShape 56"/>
            <p:cNvSpPr/>
            <p:nvPr/>
          </p:nvSpPr>
          <p:spPr bwMode="auto">
            <a:xfrm>
              <a:off x="5394312" y="2141343"/>
              <a:ext cx="112353"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35" name="AutoShape 57"/>
            <p:cNvSpPr/>
            <p:nvPr/>
          </p:nvSpPr>
          <p:spPr bwMode="auto">
            <a:xfrm>
              <a:off x="5641124" y="2141343"/>
              <a:ext cx="112353"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36" name="AutoShape 58"/>
            <p:cNvSpPr/>
            <p:nvPr/>
          </p:nvSpPr>
          <p:spPr bwMode="auto">
            <a:xfrm>
              <a:off x="5517718" y="2141343"/>
              <a:ext cx="11235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grpSp>
      <p:grpSp>
        <p:nvGrpSpPr>
          <p:cNvPr id="4" name="PA_组合 162"/>
          <p:cNvGrpSpPr/>
          <p:nvPr>
            <p:custDataLst>
              <p:tags r:id="rId15"/>
            </p:custDataLst>
          </p:nvPr>
        </p:nvGrpSpPr>
        <p:grpSpPr bwMode="auto">
          <a:xfrm>
            <a:off x="1061225" y="2199642"/>
            <a:ext cx="229391" cy="228452"/>
            <a:chOff x="4675188" y="1422400"/>
            <a:chExt cx="360362" cy="358775"/>
          </a:xfrm>
          <a:solidFill>
            <a:srgbClr val="769297"/>
          </a:solidFill>
        </p:grpSpPr>
        <p:sp>
          <p:nvSpPr>
            <p:cNvPr id="47" name="AutoShape 84"/>
            <p:cNvSpPr/>
            <p:nvPr/>
          </p:nvSpPr>
          <p:spPr bwMode="auto">
            <a:xfrm>
              <a:off x="4675188" y="1422400"/>
              <a:ext cx="360362"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900"/>
                  </a:moveTo>
                  <a:cubicBezTo>
                    <a:pt x="20249" y="19643"/>
                    <a:pt x="19644" y="20249"/>
                    <a:pt x="18899" y="20249"/>
                  </a:cubicBezTo>
                  <a:lnTo>
                    <a:pt x="2699" y="20249"/>
                  </a:lnTo>
                  <a:cubicBezTo>
                    <a:pt x="1955" y="20249"/>
                    <a:pt x="1349" y="19643"/>
                    <a:pt x="1349" y="18900"/>
                  </a:cubicBezTo>
                  <a:lnTo>
                    <a:pt x="1349" y="5400"/>
                  </a:lnTo>
                  <a:cubicBezTo>
                    <a:pt x="1349" y="5027"/>
                    <a:pt x="1652" y="4725"/>
                    <a:pt x="2024" y="4725"/>
                  </a:cubicBezTo>
                  <a:lnTo>
                    <a:pt x="2699" y="4725"/>
                  </a:lnTo>
                  <a:lnTo>
                    <a:pt x="2699" y="18225"/>
                  </a:lnTo>
                  <a:cubicBezTo>
                    <a:pt x="2699" y="18598"/>
                    <a:pt x="3001" y="18900"/>
                    <a:pt x="3374" y="18900"/>
                  </a:cubicBezTo>
                  <a:cubicBezTo>
                    <a:pt x="3748" y="18900"/>
                    <a:pt x="4049" y="18598"/>
                    <a:pt x="4049" y="18225"/>
                  </a:cubicBezTo>
                  <a:lnTo>
                    <a:pt x="4049" y="2025"/>
                  </a:lnTo>
                  <a:cubicBezTo>
                    <a:pt x="4049" y="1652"/>
                    <a:pt x="4352" y="1350"/>
                    <a:pt x="4724" y="1350"/>
                  </a:cubicBezTo>
                  <a:lnTo>
                    <a:pt x="19575" y="1350"/>
                  </a:lnTo>
                  <a:cubicBezTo>
                    <a:pt x="19947" y="1350"/>
                    <a:pt x="20249" y="1652"/>
                    <a:pt x="20249" y="2025"/>
                  </a:cubicBezTo>
                  <a:cubicBezTo>
                    <a:pt x="20249" y="2025"/>
                    <a:pt x="20249" y="18900"/>
                    <a:pt x="20249" y="18900"/>
                  </a:cubicBezTo>
                  <a:close/>
                  <a:moveTo>
                    <a:pt x="19575" y="0"/>
                  </a:moveTo>
                  <a:lnTo>
                    <a:pt x="4724" y="0"/>
                  </a:lnTo>
                  <a:cubicBezTo>
                    <a:pt x="3606" y="0"/>
                    <a:pt x="2699" y="905"/>
                    <a:pt x="2699" y="2025"/>
                  </a:cubicBezTo>
                  <a:lnTo>
                    <a:pt x="2699" y="3375"/>
                  </a:lnTo>
                  <a:lnTo>
                    <a:pt x="2024" y="3375"/>
                  </a:lnTo>
                  <a:cubicBezTo>
                    <a:pt x="906" y="3375"/>
                    <a:pt x="0" y="4280"/>
                    <a:pt x="0" y="5400"/>
                  </a:cubicBezTo>
                  <a:lnTo>
                    <a:pt x="0" y="18900"/>
                  </a:lnTo>
                  <a:cubicBezTo>
                    <a:pt x="0" y="20391"/>
                    <a:pt x="1208" y="21599"/>
                    <a:pt x="2699" y="21599"/>
                  </a:cubicBezTo>
                  <a:lnTo>
                    <a:pt x="18899" y="21599"/>
                  </a:lnTo>
                  <a:cubicBezTo>
                    <a:pt x="20391" y="21599"/>
                    <a:pt x="21600" y="20391"/>
                    <a:pt x="21600" y="18900"/>
                  </a:cubicBezTo>
                  <a:lnTo>
                    <a:pt x="21600" y="2025"/>
                  </a:lnTo>
                  <a:cubicBezTo>
                    <a:pt x="21600" y="905"/>
                    <a:pt x="20693" y="0"/>
                    <a:pt x="19575"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48" name="AutoShape 85"/>
            <p:cNvSpPr/>
            <p:nvPr/>
          </p:nvSpPr>
          <p:spPr bwMode="auto">
            <a:xfrm>
              <a:off x="4889500" y="1557338"/>
              <a:ext cx="100013"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49" name="AutoShape 86"/>
            <p:cNvSpPr/>
            <p:nvPr/>
          </p:nvSpPr>
          <p:spPr bwMode="auto">
            <a:xfrm>
              <a:off x="4889500" y="1522413"/>
              <a:ext cx="100013" cy="12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0" name="AutoShape 87"/>
            <p:cNvSpPr/>
            <p:nvPr/>
          </p:nvSpPr>
          <p:spPr bwMode="auto">
            <a:xfrm>
              <a:off x="4889500" y="1489075"/>
              <a:ext cx="100013" cy="12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1" name="AutoShape 88"/>
            <p:cNvSpPr/>
            <p:nvPr/>
          </p:nvSpPr>
          <p:spPr bwMode="auto">
            <a:xfrm>
              <a:off x="4765675" y="1725613"/>
              <a:ext cx="100013"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2" name="AutoShape 89"/>
            <p:cNvSpPr/>
            <p:nvPr/>
          </p:nvSpPr>
          <p:spPr bwMode="auto">
            <a:xfrm>
              <a:off x="4765675" y="1692275"/>
              <a:ext cx="100013"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3" name="AutoShape 90"/>
            <p:cNvSpPr/>
            <p:nvPr/>
          </p:nvSpPr>
          <p:spPr bwMode="auto">
            <a:xfrm>
              <a:off x="4765675" y="1658938"/>
              <a:ext cx="100013" cy="95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4" name="AutoShape 91"/>
            <p:cNvSpPr/>
            <p:nvPr/>
          </p:nvSpPr>
          <p:spPr bwMode="auto">
            <a:xfrm>
              <a:off x="4889500" y="1725613"/>
              <a:ext cx="100013"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5" name="AutoShape 92"/>
            <p:cNvSpPr/>
            <p:nvPr/>
          </p:nvSpPr>
          <p:spPr bwMode="auto">
            <a:xfrm>
              <a:off x="4889500" y="1692275"/>
              <a:ext cx="100013"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6" name="AutoShape 93"/>
            <p:cNvSpPr/>
            <p:nvPr/>
          </p:nvSpPr>
          <p:spPr bwMode="auto">
            <a:xfrm>
              <a:off x="4889500" y="1658938"/>
              <a:ext cx="100013" cy="95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7" name="AutoShape 94"/>
            <p:cNvSpPr/>
            <p:nvPr/>
          </p:nvSpPr>
          <p:spPr bwMode="auto">
            <a:xfrm>
              <a:off x="4765675" y="1590675"/>
              <a:ext cx="223838"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69"/>
                    <a:pt x="242" y="21599"/>
                    <a:pt x="540" y="21599"/>
                  </a:cubicBezTo>
                  <a:lnTo>
                    <a:pt x="21060" y="21599"/>
                  </a:lnTo>
                  <a:cubicBezTo>
                    <a:pt x="21357" y="21599"/>
                    <a:pt x="21600" y="16769"/>
                    <a:pt x="21600" y="10800"/>
                  </a:cubicBezTo>
                  <a:cubicBezTo>
                    <a:pt x="21600" y="4851"/>
                    <a:pt x="21357" y="0"/>
                    <a:pt x="2106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8" name="AutoShape 95"/>
            <p:cNvSpPr/>
            <p:nvPr/>
          </p:nvSpPr>
          <p:spPr bwMode="auto">
            <a:xfrm>
              <a:off x="4765675" y="1624013"/>
              <a:ext cx="223838"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90"/>
                    <a:pt x="242" y="21599"/>
                    <a:pt x="540" y="21599"/>
                  </a:cubicBezTo>
                  <a:lnTo>
                    <a:pt x="21060" y="21599"/>
                  </a:lnTo>
                  <a:cubicBezTo>
                    <a:pt x="21357" y="21599"/>
                    <a:pt x="21600" y="16790"/>
                    <a:pt x="21600" y="10800"/>
                  </a:cubicBezTo>
                  <a:cubicBezTo>
                    <a:pt x="21600" y="4851"/>
                    <a:pt x="21357" y="0"/>
                    <a:pt x="2106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sp>
          <p:nvSpPr>
            <p:cNvPr id="59" name="AutoShape 96"/>
            <p:cNvSpPr/>
            <p:nvPr/>
          </p:nvSpPr>
          <p:spPr bwMode="auto">
            <a:xfrm>
              <a:off x="4765675" y="1466850"/>
              <a:ext cx="100013"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4792"/>
                  </a:moveTo>
                  <a:lnTo>
                    <a:pt x="16800" y="4792"/>
                  </a:lnTo>
                  <a:lnTo>
                    <a:pt x="16800" y="16797"/>
                  </a:lnTo>
                  <a:lnTo>
                    <a:pt x="4799" y="16797"/>
                  </a:lnTo>
                  <a:cubicBezTo>
                    <a:pt x="4799" y="16797"/>
                    <a:pt x="4799" y="4792"/>
                    <a:pt x="4799" y="4792"/>
                  </a:cubicBezTo>
                  <a:close/>
                  <a:moveTo>
                    <a:pt x="2399" y="21600"/>
                  </a:moveTo>
                  <a:lnTo>
                    <a:pt x="19199" y="21600"/>
                  </a:lnTo>
                  <a:cubicBezTo>
                    <a:pt x="20527" y="21600"/>
                    <a:pt x="21600" y="20523"/>
                    <a:pt x="21600" y="19198"/>
                  </a:cubicBezTo>
                  <a:lnTo>
                    <a:pt x="21600" y="2401"/>
                  </a:lnTo>
                  <a:cubicBezTo>
                    <a:pt x="21600" y="1076"/>
                    <a:pt x="20527" y="0"/>
                    <a:pt x="19199" y="0"/>
                  </a:cubicBezTo>
                  <a:lnTo>
                    <a:pt x="2399" y="0"/>
                  </a:lnTo>
                  <a:cubicBezTo>
                    <a:pt x="1072" y="0"/>
                    <a:pt x="0" y="1076"/>
                    <a:pt x="0" y="2401"/>
                  </a:cubicBezTo>
                  <a:lnTo>
                    <a:pt x="0" y="19198"/>
                  </a:lnTo>
                  <a:cubicBezTo>
                    <a:pt x="0" y="20523"/>
                    <a:pt x="1072" y="21600"/>
                    <a:pt x="2399" y="2160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grpSp>
      <p:sp>
        <p:nvSpPr>
          <p:cNvPr id="61" name="PA_AutoShape 112"/>
          <p:cNvSpPr/>
          <p:nvPr>
            <p:custDataLst>
              <p:tags r:id="rId16"/>
            </p:custDataLst>
          </p:nvPr>
        </p:nvSpPr>
        <p:spPr bwMode="auto">
          <a:xfrm>
            <a:off x="7698119" y="2182538"/>
            <a:ext cx="221109" cy="220203"/>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rgbClr val="769297"/>
          </a:solid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schemeClr val="tx1">
                  <a:lumMod val="75000"/>
                  <a:lumOff val="25000"/>
                </a:schemeClr>
              </a:solidFill>
              <a:effectLst>
                <a:outerShdw blurRad="38100" dist="38100" dir="2700000" algn="tl">
                  <a:srgbClr val="000000"/>
                </a:outerShdw>
              </a:effectLst>
              <a:uLnTx/>
              <a:uFillTx/>
              <a:latin typeface="幼圆" panose="02010509060101010101" pitchFamily="49" charset="-122"/>
              <a:ea typeface="幼圆" panose="02010509060101010101" pitchFamily="49" charset="-122"/>
              <a:sym typeface="Gill Sans" charset="0"/>
            </a:endParaRPr>
          </a:p>
        </p:txBody>
      </p:sp>
      <p:grpSp>
        <p:nvGrpSpPr>
          <p:cNvPr id="65" name="组合 64"/>
          <p:cNvGrpSpPr/>
          <p:nvPr/>
        </p:nvGrpSpPr>
        <p:grpSpPr>
          <a:xfrm>
            <a:off x="4261494" y="2187800"/>
            <a:ext cx="537075" cy="261338"/>
            <a:chOff x="2103512" y="2459296"/>
            <a:chExt cx="537075" cy="261338"/>
          </a:xfrm>
        </p:grpSpPr>
        <p:sp>
          <p:nvSpPr>
            <p:cNvPr id="66" name="PA_燕尾形 6"/>
            <p:cNvSpPr/>
            <p:nvPr>
              <p:custDataLst>
                <p:tags r:id="rId19"/>
              </p:custDataLst>
            </p:nvPr>
          </p:nvSpPr>
          <p:spPr>
            <a:xfrm>
              <a:off x="2103512" y="2459296"/>
              <a:ext cx="261257" cy="261338"/>
            </a:xfrm>
            <a:prstGeom prst="chevron">
              <a:avLst/>
            </a:prstGeom>
            <a:solidFill>
              <a:schemeClr val="bg1">
                <a:lumMod val="50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67" name="PA_燕尾形 36"/>
            <p:cNvSpPr/>
            <p:nvPr>
              <p:custDataLst>
                <p:tags r:id="rId20"/>
              </p:custDataLst>
            </p:nvPr>
          </p:nvSpPr>
          <p:spPr>
            <a:xfrm>
              <a:off x="2379330" y="2459296"/>
              <a:ext cx="261257" cy="261338"/>
            </a:xfrm>
            <a:prstGeom prst="chevr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grpSp>
      <p:grpSp>
        <p:nvGrpSpPr>
          <p:cNvPr id="71" name="组合 70"/>
          <p:cNvGrpSpPr/>
          <p:nvPr/>
        </p:nvGrpSpPr>
        <p:grpSpPr>
          <a:xfrm>
            <a:off x="6475990" y="2187800"/>
            <a:ext cx="537075" cy="261338"/>
            <a:chOff x="2103512" y="2459296"/>
            <a:chExt cx="537075" cy="261338"/>
          </a:xfrm>
        </p:grpSpPr>
        <p:sp>
          <p:nvSpPr>
            <p:cNvPr id="72" name="PA_燕尾形 6"/>
            <p:cNvSpPr/>
            <p:nvPr>
              <p:custDataLst>
                <p:tags r:id="rId17"/>
              </p:custDataLst>
            </p:nvPr>
          </p:nvSpPr>
          <p:spPr>
            <a:xfrm>
              <a:off x="2103512" y="2459296"/>
              <a:ext cx="261257" cy="261338"/>
            </a:xfrm>
            <a:prstGeom prst="chevron">
              <a:avLst/>
            </a:prstGeom>
            <a:solidFill>
              <a:schemeClr val="bg1">
                <a:lumMod val="50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73" name="PA_燕尾形 36"/>
            <p:cNvSpPr/>
            <p:nvPr>
              <p:custDataLst>
                <p:tags r:id="rId18"/>
              </p:custDataLst>
            </p:nvPr>
          </p:nvSpPr>
          <p:spPr>
            <a:xfrm>
              <a:off x="2379330" y="2459296"/>
              <a:ext cx="261257" cy="261338"/>
            </a:xfrm>
            <a:prstGeom prst="chevr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幼圆" panose="02010509060101010101" pitchFamily="49" charset="-122"/>
                <a:ea typeface="幼圆" panose="02010509060101010101" pitchFamily="49" charset="-122"/>
              </a:endParaRPr>
            </a:p>
          </p:txBody>
        </p:sp>
      </p:grpSp>
      <p:sp>
        <p:nvSpPr>
          <p:cNvPr id="74" name="文本框 73"/>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75" name="图片 74"/>
          <p:cNvPicPr>
            <a:picLocks noChangeAspect="1"/>
          </p:cNvPicPr>
          <p:nvPr/>
        </p:nvPicPr>
        <p:blipFill>
          <a:blip r:embed="rId24"/>
          <a:stretch>
            <a:fillRect/>
          </a:stretch>
        </p:blipFill>
        <p:spPr>
          <a:xfrm>
            <a:off x="220768" y="142778"/>
            <a:ext cx="862491" cy="667578"/>
          </a:xfrm>
          <a:prstGeom prst="rect">
            <a:avLst/>
          </a:prstGeom>
        </p:spPr>
      </p:pic>
      <p:sp>
        <p:nvSpPr>
          <p:cNvPr id="76" name="矩形 75"/>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淘宝店chenying0907 5"/>
          <p:cNvSpPr/>
          <p:nvPr/>
        </p:nvSpPr>
        <p:spPr bwMode="auto">
          <a:xfrm>
            <a:off x="4173380" y="1059909"/>
            <a:ext cx="1446213" cy="2318466"/>
          </a:xfrm>
          <a:custGeom>
            <a:avLst/>
            <a:gdLst>
              <a:gd name="T0" fmla="*/ 5067 w 6381"/>
              <a:gd name="T1" fmla="*/ 2220 h 10218"/>
              <a:gd name="T2" fmla="*/ 5805 w 6381"/>
              <a:gd name="T3" fmla="*/ 2072 h 10218"/>
              <a:gd name="T4" fmla="*/ 6324 w 6381"/>
              <a:gd name="T5" fmla="*/ 1680 h 10218"/>
              <a:gd name="T6" fmla="*/ 6150 w 6381"/>
              <a:gd name="T7" fmla="*/ 1262 h 10218"/>
              <a:gd name="T8" fmla="*/ 5034 w 6381"/>
              <a:gd name="T9" fmla="*/ 1299 h 10218"/>
              <a:gd name="T10" fmla="*/ 4382 w 6381"/>
              <a:gd name="T11" fmla="*/ 1669 h 10218"/>
              <a:gd name="T12" fmla="*/ 3914 w 6381"/>
              <a:gd name="T13" fmla="*/ 2019 h 10218"/>
              <a:gd name="T14" fmla="*/ 3125 w 6381"/>
              <a:gd name="T15" fmla="*/ 2583 h 10218"/>
              <a:gd name="T16" fmla="*/ 3200 w 6381"/>
              <a:gd name="T17" fmla="*/ 1887 h 10218"/>
              <a:gd name="T18" fmla="*/ 3374 w 6381"/>
              <a:gd name="T19" fmla="*/ 1403 h 10218"/>
              <a:gd name="T20" fmla="*/ 2938 w 6381"/>
              <a:gd name="T21" fmla="*/ 195 h 10218"/>
              <a:gd name="T22" fmla="*/ 2625 w 6381"/>
              <a:gd name="T23" fmla="*/ 89 h 10218"/>
              <a:gd name="T24" fmla="*/ 2506 w 6381"/>
              <a:gd name="T25" fmla="*/ 909 h 10218"/>
              <a:gd name="T26" fmla="*/ 2756 w 6381"/>
              <a:gd name="T27" fmla="*/ 1738 h 10218"/>
              <a:gd name="T28" fmla="*/ 3037 w 6381"/>
              <a:gd name="T29" fmla="*/ 2085 h 10218"/>
              <a:gd name="T30" fmla="*/ 2588 w 6381"/>
              <a:gd name="T31" fmla="*/ 3185 h 10218"/>
              <a:gd name="T32" fmla="*/ 1834 w 6381"/>
              <a:gd name="T33" fmla="*/ 4541 h 10218"/>
              <a:gd name="T34" fmla="*/ 1461 w 6381"/>
              <a:gd name="T35" fmla="*/ 4068 h 10218"/>
              <a:gd name="T36" fmla="*/ 1608 w 6381"/>
              <a:gd name="T37" fmla="*/ 3539 h 10218"/>
              <a:gd name="T38" fmla="*/ 1954 w 6381"/>
              <a:gd name="T39" fmla="*/ 2049 h 10218"/>
              <a:gd name="T40" fmla="*/ 1568 w 6381"/>
              <a:gd name="T41" fmla="*/ 1366 h 10218"/>
              <a:gd name="T42" fmla="*/ 1053 w 6381"/>
              <a:gd name="T43" fmla="*/ 2266 h 10218"/>
              <a:gd name="T44" fmla="*/ 943 w 6381"/>
              <a:gd name="T45" fmla="*/ 3027 h 10218"/>
              <a:gd name="T46" fmla="*/ 1235 w 6381"/>
              <a:gd name="T47" fmla="*/ 3632 h 10218"/>
              <a:gd name="T48" fmla="*/ 1453 w 6381"/>
              <a:gd name="T49" fmla="*/ 4554 h 10218"/>
              <a:gd name="T50" fmla="*/ 1499 w 6381"/>
              <a:gd name="T51" fmla="*/ 5587 h 10218"/>
              <a:gd name="T52" fmla="*/ 1239 w 6381"/>
              <a:gd name="T53" fmla="*/ 7493 h 10218"/>
              <a:gd name="T54" fmla="*/ 911 w 6381"/>
              <a:gd name="T55" fmla="*/ 8101 h 10218"/>
              <a:gd name="T56" fmla="*/ 919 w 6381"/>
              <a:gd name="T57" fmla="*/ 7357 h 10218"/>
              <a:gd name="T58" fmla="*/ 301 w 6381"/>
              <a:gd name="T59" fmla="*/ 6296 h 10218"/>
              <a:gd name="T60" fmla="*/ 51 w 6381"/>
              <a:gd name="T61" fmla="*/ 6526 h 10218"/>
              <a:gd name="T62" fmla="*/ 294 w 6381"/>
              <a:gd name="T63" fmla="*/ 7848 h 10218"/>
              <a:gd name="T64" fmla="*/ 1067 w 6381"/>
              <a:gd name="T65" fmla="*/ 8475 h 10218"/>
              <a:gd name="T66" fmla="*/ 1180 w 6381"/>
              <a:gd name="T67" fmla="*/ 8963 h 10218"/>
              <a:gd name="T68" fmla="*/ 1154 w 6381"/>
              <a:gd name="T69" fmla="*/ 10105 h 10218"/>
              <a:gd name="T70" fmla="*/ 1363 w 6381"/>
              <a:gd name="T71" fmla="*/ 9318 h 10218"/>
              <a:gd name="T72" fmla="*/ 1956 w 6381"/>
              <a:gd name="T73" fmla="*/ 8533 h 10218"/>
              <a:gd name="T74" fmla="*/ 2293 w 6381"/>
              <a:gd name="T75" fmla="*/ 8207 h 10218"/>
              <a:gd name="T76" fmla="*/ 2547 w 6381"/>
              <a:gd name="T77" fmla="*/ 7630 h 10218"/>
              <a:gd name="T78" fmla="*/ 2487 w 6381"/>
              <a:gd name="T79" fmla="*/ 6997 h 10218"/>
              <a:gd name="T80" fmla="*/ 2065 w 6381"/>
              <a:gd name="T81" fmla="*/ 7016 h 10218"/>
              <a:gd name="T82" fmla="*/ 1738 w 6381"/>
              <a:gd name="T83" fmla="*/ 7732 h 10218"/>
              <a:gd name="T84" fmla="*/ 1788 w 6381"/>
              <a:gd name="T85" fmla="*/ 8430 h 10218"/>
              <a:gd name="T86" fmla="*/ 1482 w 6381"/>
              <a:gd name="T87" fmla="*/ 9028 h 10218"/>
              <a:gd name="T88" fmla="*/ 1485 w 6381"/>
              <a:gd name="T89" fmla="*/ 6936 h 10218"/>
              <a:gd name="T90" fmla="*/ 1872 w 6381"/>
              <a:gd name="T91" fmla="*/ 6478 h 10218"/>
              <a:gd name="T92" fmla="*/ 2482 w 6381"/>
              <a:gd name="T93" fmla="*/ 6345 h 10218"/>
              <a:gd name="T94" fmla="*/ 3015 w 6381"/>
              <a:gd name="T95" fmla="*/ 5946 h 10218"/>
              <a:gd name="T96" fmla="*/ 3187 w 6381"/>
              <a:gd name="T97" fmla="*/ 5281 h 10218"/>
              <a:gd name="T98" fmla="*/ 2836 w 6381"/>
              <a:gd name="T99" fmla="*/ 4893 h 10218"/>
              <a:gd name="T100" fmla="*/ 2271 w 6381"/>
              <a:gd name="T101" fmla="*/ 5312 h 10218"/>
              <a:gd name="T102" fmla="*/ 1960 w 6381"/>
              <a:gd name="T103" fmla="*/ 5971 h 10218"/>
              <a:gd name="T104" fmla="*/ 1848 w 6381"/>
              <a:gd name="T105" fmla="*/ 6338 h 10218"/>
              <a:gd name="T106" fmla="*/ 1663 w 6381"/>
              <a:gd name="T107" fmla="*/ 5754 h 10218"/>
              <a:gd name="T108" fmla="*/ 2165 w 6381"/>
              <a:gd name="T109" fmla="*/ 4237 h 10218"/>
              <a:gd name="T110" fmla="*/ 3017 w 6381"/>
              <a:gd name="T111" fmla="*/ 3810 h 10218"/>
              <a:gd name="T112" fmla="*/ 3521 w 6381"/>
              <a:gd name="T113" fmla="*/ 3975 h 10218"/>
              <a:gd name="T114" fmla="*/ 4387 w 6381"/>
              <a:gd name="T115" fmla="*/ 3778 h 10218"/>
              <a:gd name="T116" fmla="*/ 4821 w 6381"/>
              <a:gd name="T117" fmla="*/ 3413 h 10218"/>
              <a:gd name="T118" fmla="*/ 4007 w 6381"/>
              <a:gd name="T119" fmla="*/ 3196 h 10218"/>
              <a:gd name="T120" fmla="*/ 3053 w 6381"/>
              <a:gd name="T121" fmla="*/ 3557 h 10218"/>
              <a:gd name="T122" fmla="*/ 2314 w 6381"/>
              <a:gd name="T123" fmla="*/ 3952 h 10218"/>
              <a:gd name="T124" fmla="*/ 3316 w 6381"/>
              <a:gd name="T125" fmla="*/ 2703 h 10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381" h="10218">
                <a:moveTo>
                  <a:pt x="4392" y="2029"/>
                </a:moveTo>
                <a:lnTo>
                  <a:pt x="4422" y="2046"/>
                </a:lnTo>
                <a:lnTo>
                  <a:pt x="4453" y="2062"/>
                </a:lnTo>
                <a:lnTo>
                  <a:pt x="4486" y="2078"/>
                </a:lnTo>
                <a:lnTo>
                  <a:pt x="4518" y="2094"/>
                </a:lnTo>
                <a:lnTo>
                  <a:pt x="4551" y="2107"/>
                </a:lnTo>
                <a:lnTo>
                  <a:pt x="4583" y="2120"/>
                </a:lnTo>
                <a:lnTo>
                  <a:pt x="4616" y="2133"/>
                </a:lnTo>
                <a:lnTo>
                  <a:pt x="4650" y="2144"/>
                </a:lnTo>
                <a:lnTo>
                  <a:pt x="4683" y="2155"/>
                </a:lnTo>
                <a:lnTo>
                  <a:pt x="4718" y="2164"/>
                </a:lnTo>
                <a:lnTo>
                  <a:pt x="4752" y="2174"/>
                </a:lnTo>
                <a:lnTo>
                  <a:pt x="4787" y="2183"/>
                </a:lnTo>
                <a:lnTo>
                  <a:pt x="4821" y="2190"/>
                </a:lnTo>
                <a:lnTo>
                  <a:pt x="4855" y="2197"/>
                </a:lnTo>
                <a:lnTo>
                  <a:pt x="4891" y="2203"/>
                </a:lnTo>
                <a:lnTo>
                  <a:pt x="4925" y="2208"/>
                </a:lnTo>
                <a:lnTo>
                  <a:pt x="4961" y="2212"/>
                </a:lnTo>
                <a:lnTo>
                  <a:pt x="4996" y="2215"/>
                </a:lnTo>
                <a:lnTo>
                  <a:pt x="5032" y="2218"/>
                </a:lnTo>
                <a:lnTo>
                  <a:pt x="5067" y="2220"/>
                </a:lnTo>
                <a:lnTo>
                  <a:pt x="5102" y="2221"/>
                </a:lnTo>
                <a:lnTo>
                  <a:pt x="5138" y="2221"/>
                </a:lnTo>
                <a:lnTo>
                  <a:pt x="5173" y="2220"/>
                </a:lnTo>
                <a:lnTo>
                  <a:pt x="5209" y="2219"/>
                </a:lnTo>
                <a:lnTo>
                  <a:pt x="5244" y="2217"/>
                </a:lnTo>
                <a:lnTo>
                  <a:pt x="5280" y="2214"/>
                </a:lnTo>
                <a:lnTo>
                  <a:pt x="5315" y="2210"/>
                </a:lnTo>
                <a:lnTo>
                  <a:pt x="5350" y="2206"/>
                </a:lnTo>
                <a:lnTo>
                  <a:pt x="5386" y="2201"/>
                </a:lnTo>
                <a:lnTo>
                  <a:pt x="5420" y="2194"/>
                </a:lnTo>
                <a:lnTo>
                  <a:pt x="5456" y="2188"/>
                </a:lnTo>
                <a:lnTo>
                  <a:pt x="5490" y="2180"/>
                </a:lnTo>
                <a:lnTo>
                  <a:pt x="5527" y="2171"/>
                </a:lnTo>
                <a:lnTo>
                  <a:pt x="5562" y="2161"/>
                </a:lnTo>
                <a:lnTo>
                  <a:pt x="5598" y="2150"/>
                </a:lnTo>
                <a:lnTo>
                  <a:pt x="5633" y="2139"/>
                </a:lnTo>
                <a:lnTo>
                  <a:pt x="5668" y="2128"/>
                </a:lnTo>
                <a:lnTo>
                  <a:pt x="5703" y="2115"/>
                </a:lnTo>
                <a:lnTo>
                  <a:pt x="5737" y="2102"/>
                </a:lnTo>
                <a:lnTo>
                  <a:pt x="5772" y="2087"/>
                </a:lnTo>
                <a:lnTo>
                  <a:pt x="5805" y="2072"/>
                </a:lnTo>
                <a:lnTo>
                  <a:pt x="5838" y="2056"/>
                </a:lnTo>
                <a:lnTo>
                  <a:pt x="5872" y="2040"/>
                </a:lnTo>
                <a:lnTo>
                  <a:pt x="5904" y="2022"/>
                </a:lnTo>
                <a:lnTo>
                  <a:pt x="5937" y="2005"/>
                </a:lnTo>
                <a:lnTo>
                  <a:pt x="5968" y="1985"/>
                </a:lnTo>
                <a:lnTo>
                  <a:pt x="5999" y="1966"/>
                </a:lnTo>
                <a:lnTo>
                  <a:pt x="6031" y="1946"/>
                </a:lnTo>
                <a:lnTo>
                  <a:pt x="6057" y="1928"/>
                </a:lnTo>
                <a:lnTo>
                  <a:pt x="6085" y="1908"/>
                </a:lnTo>
                <a:lnTo>
                  <a:pt x="6113" y="1888"/>
                </a:lnTo>
                <a:lnTo>
                  <a:pt x="6141" y="1866"/>
                </a:lnTo>
                <a:lnTo>
                  <a:pt x="6171" y="1843"/>
                </a:lnTo>
                <a:lnTo>
                  <a:pt x="6199" y="1818"/>
                </a:lnTo>
                <a:lnTo>
                  <a:pt x="6227" y="1793"/>
                </a:lnTo>
                <a:lnTo>
                  <a:pt x="6254" y="1766"/>
                </a:lnTo>
                <a:lnTo>
                  <a:pt x="6267" y="1752"/>
                </a:lnTo>
                <a:lnTo>
                  <a:pt x="6280" y="1738"/>
                </a:lnTo>
                <a:lnTo>
                  <a:pt x="6291" y="1724"/>
                </a:lnTo>
                <a:lnTo>
                  <a:pt x="6303" y="1709"/>
                </a:lnTo>
                <a:lnTo>
                  <a:pt x="6314" y="1695"/>
                </a:lnTo>
                <a:lnTo>
                  <a:pt x="6324" y="1680"/>
                </a:lnTo>
                <a:lnTo>
                  <a:pt x="6334" y="1664"/>
                </a:lnTo>
                <a:lnTo>
                  <a:pt x="6343" y="1649"/>
                </a:lnTo>
                <a:lnTo>
                  <a:pt x="6351" y="1633"/>
                </a:lnTo>
                <a:lnTo>
                  <a:pt x="6358" y="1618"/>
                </a:lnTo>
                <a:lnTo>
                  <a:pt x="6364" y="1602"/>
                </a:lnTo>
                <a:lnTo>
                  <a:pt x="6370" y="1585"/>
                </a:lnTo>
                <a:lnTo>
                  <a:pt x="6374" y="1568"/>
                </a:lnTo>
                <a:lnTo>
                  <a:pt x="6377" y="1552"/>
                </a:lnTo>
                <a:lnTo>
                  <a:pt x="6380" y="1535"/>
                </a:lnTo>
                <a:lnTo>
                  <a:pt x="6381" y="1519"/>
                </a:lnTo>
                <a:lnTo>
                  <a:pt x="6380" y="1482"/>
                </a:lnTo>
                <a:lnTo>
                  <a:pt x="6374" y="1449"/>
                </a:lnTo>
                <a:lnTo>
                  <a:pt x="6363" y="1418"/>
                </a:lnTo>
                <a:lnTo>
                  <a:pt x="6349" y="1390"/>
                </a:lnTo>
                <a:lnTo>
                  <a:pt x="6330" y="1366"/>
                </a:lnTo>
                <a:lnTo>
                  <a:pt x="6307" y="1342"/>
                </a:lnTo>
                <a:lnTo>
                  <a:pt x="6282" y="1322"/>
                </a:lnTo>
                <a:lnTo>
                  <a:pt x="6254" y="1304"/>
                </a:lnTo>
                <a:lnTo>
                  <a:pt x="6221" y="1289"/>
                </a:lnTo>
                <a:lnTo>
                  <a:pt x="6188" y="1275"/>
                </a:lnTo>
                <a:lnTo>
                  <a:pt x="6150" y="1262"/>
                </a:lnTo>
                <a:lnTo>
                  <a:pt x="6112" y="1253"/>
                </a:lnTo>
                <a:lnTo>
                  <a:pt x="6071" y="1244"/>
                </a:lnTo>
                <a:lnTo>
                  <a:pt x="6030" y="1238"/>
                </a:lnTo>
                <a:lnTo>
                  <a:pt x="5986" y="1233"/>
                </a:lnTo>
                <a:lnTo>
                  <a:pt x="5943" y="1229"/>
                </a:lnTo>
                <a:lnTo>
                  <a:pt x="5897" y="1226"/>
                </a:lnTo>
                <a:lnTo>
                  <a:pt x="5853" y="1225"/>
                </a:lnTo>
                <a:lnTo>
                  <a:pt x="5807" y="1224"/>
                </a:lnTo>
                <a:lnTo>
                  <a:pt x="5762" y="1225"/>
                </a:lnTo>
                <a:lnTo>
                  <a:pt x="5716" y="1226"/>
                </a:lnTo>
                <a:lnTo>
                  <a:pt x="5672" y="1228"/>
                </a:lnTo>
                <a:lnTo>
                  <a:pt x="5629" y="1230"/>
                </a:lnTo>
                <a:lnTo>
                  <a:pt x="5586" y="1233"/>
                </a:lnTo>
                <a:lnTo>
                  <a:pt x="5506" y="1240"/>
                </a:lnTo>
                <a:lnTo>
                  <a:pt x="5435" y="1247"/>
                </a:lnTo>
                <a:lnTo>
                  <a:pt x="5372" y="1254"/>
                </a:lnTo>
                <a:lnTo>
                  <a:pt x="5322" y="1259"/>
                </a:lnTo>
                <a:lnTo>
                  <a:pt x="5253" y="1266"/>
                </a:lnTo>
                <a:lnTo>
                  <a:pt x="5181" y="1276"/>
                </a:lnTo>
                <a:lnTo>
                  <a:pt x="5109" y="1286"/>
                </a:lnTo>
                <a:lnTo>
                  <a:pt x="5034" y="1299"/>
                </a:lnTo>
                <a:lnTo>
                  <a:pt x="4997" y="1306"/>
                </a:lnTo>
                <a:lnTo>
                  <a:pt x="4960" y="1314"/>
                </a:lnTo>
                <a:lnTo>
                  <a:pt x="4922" y="1322"/>
                </a:lnTo>
                <a:lnTo>
                  <a:pt x="4885" y="1332"/>
                </a:lnTo>
                <a:lnTo>
                  <a:pt x="4848" y="1342"/>
                </a:lnTo>
                <a:lnTo>
                  <a:pt x="4812" y="1354"/>
                </a:lnTo>
                <a:lnTo>
                  <a:pt x="4776" y="1366"/>
                </a:lnTo>
                <a:lnTo>
                  <a:pt x="4741" y="1379"/>
                </a:lnTo>
                <a:lnTo>
                  <a:pt x="4707" y="1393"/>
                </a:lnTo>
                <a:lnTo>
                  <a:pt x="4673" y="1409"/>
                </a:lnTo>
                <a:lnTo>
                  <a:pt x="4640" y="1425"/>
                </a:lnTo>
                <a:lnTo>
                  <a:pt x="4608" y="1444"/>
                </a:lnTo>
                <a:lnTo>
                  <a:pt x="4577" y="1463"/>
                </a:lnTo>
                <a:lnTo>
                  <a:pt x="4548" y="1483"/>
                </a:lnTo>
                <a:lnTo>
                  <a:pt x="4519" y="1505"/>
                </a:lnTo>
                <a:lnTo>
                  <a:pt x="4493" y="1529"/>
                </a:lnTo>
                <a:lnTo>
                  <a:pt x="4468" y="1553"/>
                </a:lnTo>
                <a:lnTo>
                  <a:pt x="4443" y="1580"/>
                </a:lnTo>
                <a:lnTo>
                  <a:pt x="4421" y="1608"/>
                </a:lnTo>
                <a:lnTo>
                  <a:pt x="4401" y="1638"/>
                </a:lnTo>
                <a:lnTo>
                  <a:pt x="4382" y="1669"/>
                </a:lnTo>
                <a:lnTo>
                  <a:pt x="4365" y="1703"/>
                </a:lnTo>
                <a:lnTo>
                  <a:pt x="4351" y="1737"/>
                </a:lnTo>
                <a:lnTo>
                  <a:pt x="4338" y="1775"/>
                </a:lnTo>
                <a:lnTo>
                  <a:pt x="4336" y="1783"/>
                </a:lnTo>
                <a:lnTo>
                  <a:pt x="4335" y="1790"/>
                </a:lnTo>
                <a:lnTo>
                  <a:pt x="4335" y="1798"/>
                </a:lnTo>
                <a:lnTo>
                  <a:pt x="4335" y="1805"/>
                </a:lnTo>
                <a:lnTo>
                  <a:pt x="4335" y="1812"/>
                </a:lnTo>
                <a:lnTo>
                  <a:pt x="4337" y="1819"/>
                </a:lnTo>
                <a:lnTo>
                  <a:pt x="4339" y="1826"/>
                </a:lnTo>
                <a:lnTo>
                  <a:pt x="4341" y="1832"/>
                </a:lnTo>
                <a:lnTo>
                  <a:pt x="4297" y="1849"/>
                </a:lnTo>
                <a:lnTo>
                  <a:pt x="4253" y="1865"/>
                </a:lnTo>
                <a:lnTo>
                  <a:pt x="4209" y="1882"/>
                </a:lnTo>
                <a:lnTo>
                  <a:pt x="4166" y="1900"/>
                </a:lnTo>
                <a:lnTo>
                  <a:pt x="4123" y="1918"/>
                </a:lnTo>
                <a:lnTo>
                  <a:pt x="4081" y="1938"/>
                </a:lnTo>
                <a:lnTo>
                  <a:pt x="4038" y="1957"/>
                </a:lnTo>
                <a:lnTo>
                  <a:pt x="3997" y="1977"/>
                </a:lnTo>
                <a:lnTo>
                  <a:pt x="3955" y="1997"/>
                </a:lnTo>
                <a:lnTo>
                  <a:pt x="3914" y="2019"/>
                </a:lnTo>
                <a:lnTo>
                  <a:pt x="3873" y="2041"/>
                </a:lnTo>
                <a:lnTo>
                  <a:pt x="3833" y="2063"/>
                </a:lnTo>
                <a:lnTo>
                  <a:pt x="3792" y="2085"/>
                </a:lnTo>
                <a:lnTo>
                  <a:pt x="3752" y="2110"/>
                </a:lnTo>
                <a:lnTo>
                  <a:pt x="3712" y="2133"/>
                </a:lnTo>
                <a:lnTo>
                  <a:pt x="3674" y="2157"/>
                </a:lnTo>
                <a:lnTo>
                  <a:pt x="3634" y="2183"/>
                </a:lnTo>
                <a:lnTo>
                  <a:pt x="3596" y="2208"/>
                </a:lnTo>
                <a:lnTo>
                  <a:pt x="3558" y="2234"/>
                </a:lnTo>
                <a:lnTo>
                  <a:pt x="3520" y="2261"/>
                </a:lnTo>
                <a:lnTo>
                  <a:pt x="3483" y="2288"/>
                </a:lnTo>
                <a:lnTo>
                  <a:pt x="3445" y="2315"/>
                </a:lnTo>
                <a:lnTo>
                  <a:pt x="3409" y="2343"/>
                </a:lnTo>
                <a:lnTo>
                  <a:pt x="3372" y="2372"/>
                </a:lnTo>
                <a:lnTo>
                  <a:pt x="3336" y="2400"/>
                </a:lnTo>
                <a:lnTo>
                  <a:pt x="3300" y="2430"/>
                </a:lnTo>
                <a:lnTo>
                  <a:pt x="3265" y="2459"/>
                </a:lnTo>
                <a:lnTo>
                  <a:pt x="3229" y="2489"/>
                </a:lnTo>
                <a:lnTo>
                  <a:pt x="3194" y="2520"/>
                </a:lnTo>
                <a:lnTo>
                  <a:pt x="3160" y="2551"/>
                </a:lnTo>
                <a:lnTo>
                  <a:pt x="3125" y="2583"/>
                </a:lnTo>
                <a:lnTo>
                  <a:pt x="3092" y="2615"/>
                </a:lnTo>
                <a:lnTo>
                  <a:pt x="3101" y="2576"/>
                </a:lnTo>
                <a:lnTo>
                  <a:pt x="3110" y="2538"/>
                </a:lnTo>
                <a:lnTo>
                  <a:pt x="3119" y="2500"/>
                </a:lnTo>
                <a:lnTo>
                  <a:pt x="3126" y="2461"/>
                </a:lnTo>
                <a:lnTo>
                  <a:pt x="3134" y="2423"/>
                </a:lnTo>
                <a:lnTo>
                  <a:pt x="3140" y="2384"/>
                </a:lnTo>
                <a:lnTo>
                  <a:pt x="3147" y="2346"/>
                </a:lnTo>
                <a:lnTo>
                  <a:pt x="3152" y="2307"/>
                </a:lnTo>
                <a:lnTo>
                  <a:pt x="3159" y="2268"/>
                </a:lnTo>
                <a:lnTo>
                  <a:pt x="3164" y="2229"/>
                </a:lnTo>
                <a:lnTo>
                  <a:pt x="3168" y="2190"/>
                </a:lnTo>
                <a:lnTo>
                  <a:pt x="3172" y="2151"/>
                </a:lnTo>
                <a:lnTo>
                  <a:pt x="3178" y="2073"/>
                </a:lnTo>
                <a:lnTo>
                  <a:pt x="3181" y="1995"/>
                </a:lnTo>
                <a:lnTo>
                  <a:pt x="3182" y="1966"/>
                </a:lnTo>
                <a:lnTo>
                  <a:pt x="3183" y="1938"/>
                </a:lnTo>
                <a:lnTo>
                  <a:pt x="3184" y="1908"/>
                </a:lnTo>
                <a:lnTo>
                  <a:pt x="3185" y="1879"/>
                </a:lnTo>
                <a:lnTo>
                  <a:pt x="3192" y="1884"/>
                </a:lnTo>
                <a:lnTo>
                  <a:pt x="3200" y="1887"/>
                </a:lnTo>
                <a:lnTo>
                  <a:pt x="3208" y="1890"/>
                </a:lnTo>
                <a:lnTo>
                  <a:pt x="3216" y="1892"/>
                </a:lnTo>
                <a:lnTo>
                  <a:pt x="3225" y="1894"/>
                </a:lnTo>
                <a:lnTo>
                  <a:pt x="3233" y="1894"/>
                </a:lnTo>
                <a:lnTo>
                  <a:pt x="3243" y="1894"/>
                </a:lnTo>
                <a:lnTo>
                  <a:pt x="3251" y="1893"/>
                </a:lnTo>
                <a:lnTo>
                  <a:pt x="3259" y="1890"/>
                </a:lnTo>
                <a:lnTo>
                  <a:pt x="3266" y="1887"/>
                </a:lnTo>
                <a:lnTo>
                  <a:pt x="3273" y="1883"/>
                </a:lnTo>
                <a:lnTo>
                  <a:pt x="3280" y="1877"/>
                </a:lnTo>
                <a:lnTo>
                  <a:pt x="3286" y="1871"/>
                </a:lnTo>
                <a:lnTo>
                  <a:pt x="3291" y="1863"/>
                </a:lnTo>
                <a:lnTo>
                  <a:pt x="3296" y="1854"/>
                </a:lnTo>
                <a:lnTo>
                  <a:pt x="3300" y="1844"/>
                </a:lnTo>
                <a:lnTo>
                  <a:pt x="3317" y="1781"/>
                </a:lnTo>
                <a:lnTo>
                  <a:pt x="3334" y="1718"/>
                </a:lnTo>
                <a:lnTo>
                  <a:pt x="3347" y="1655"/>
                </a:lnTo>
                <a:lnTo>
                  <a:pt x="3357" y="1592"/>
                </a:lnTo>
                <a:lnTo>
                  <a:pt x="3365" y="1529"/>
                </a:lnTo>
                <a:lnTo>
                  <a:pt x="3371" y="1466"/>
                </a:lnTo>
                <a:lnTo>
                  <a:pt x="3374" y="1403"/>
                </a:lnTo>
                <a:lnTo>
                  <a:pt x="3375" y="1340"/>
                </a:lnTo>
                <a:lnTo>
                  <a:pt x="3374" y="1278"/>
                </a:lnTo>
                <a:lnTo>
                  <a:pt x="3370" y="1215"/>
                </a:lnTo>
                <a:lnTo>
                  <a:pt x="3364" y="1152"/>
                </a:lnTo>
                <a:lnTo>
                  <a:pt x="3356" y="1090"/>
                </a:lnTo>
                <a:lnTo>
                  <a:pt x="3346" y="1030"/>
                </a:lnTo>
                <a:lnTo>
                  <a:pt x="3334" y="968"/>
                </a:lnTo>
                <a:lnTo>
                  <a:pt x="3319" y="908"/>
                </a:lnTo>
                <a:lnTo>
                  <a:pt x="3301" y="847"/>
                </a:lnTo>
                <a:lnTo>
                  <a:pt x="3282" y="789"/>
                </a:lnTo>
                <a:lnTo>
                  <a:pt x="3261" y="730"/>
                </a:lnTo>
                <a:lnTo>
                  <a:pt x="3238" y="672"/>
                </a:lnTo>
                <a:lnTo>
                  <a:pt x="3212" y="616"/>
                </a:lnTo>
                <a:lnTo>
                  <a:pt x="3185" y="559"/>
                </a:lnTo>
                <a:lnTo>
                  <a:pt x="3156" y="504"/>
                </a:lnTo>
                <a:lnTo>
                  <a:pt x="3124" y="449"/>
                </a:lnTo>
                <a:lnTo>
                  <a:pt x="3091" y="397"/>
                </a:lnTo>
                <a:lnTo>
                  <a:pt x="3055" y="344"/>
                </a:lnTo>
                <a:lnTo>
                  <a:pt x="3018" y="294"/>
                </a:lnTo>
                <a:lnTo>
                  <a:pt x="2978" y="244"/>
                </a:lnTo>
                <a:lnTo>
                  <a:pt x="2938" y="195"/>
                </a:lnTo>
                <a:lnTo>
                  <a:pt x="2894" y="148"/>
                </a:lnTo>
                <a:lnTo>
                  <a:pt x="2850" y="102"/>
                </a:lnTo>
                <a:lnTo>
                  <a:pt x="2803" y="58"/>
                </a:lnTo>
                <a:lnTo>
                  <a:pt x="2755" y="14"/>
                </a:lnTo>
                <a:lnTo>
                  <a:pt x="2746" y="9"/>
                </a:lnTo>
                <a:lnTo>
                  <a:pt x="2739" y="5"/>
                </a:lnTo>
                <a:lnTo>
                  <a:pt x="2730" y="2"/>
                </a:lnTo>
                <a:lnTo>
                  <a:pt x="2722" y="0"/>
                </a:lnTo>
                <a:lnTo>
                  <a:pt x="2714" y="0"/>
                </a:lnTo>
                <a:lnTo>
                  <a:pt x="2705" y="1"/>
                </a:lnTo>
                <a:lnTo>
                  <a:pt x="2697" y="2"/>
                </a:lnTo>
                <a:lnTo>
                  <a:pt x="2689" y="5"/>
                </a:lnTo>
                <a:lnTo>
                  <a:pt x="2681" y="8"/>
                </a:lnTo>
                <a:lnTo>
                  <a:pt x="2673" y="12"/>
                </a:lnTo>
                <a:lnTo>
                  <a:pt x="2665" y="17"/>
                </a:lnTo>
                <a:lnTo>
                  <a:pt x="2658" y="23"/>
                </a:lnTo>
                <a:lnTo>
                  <a:pt x="2652" y="29"/>
                </a:lnTo>
                <a:lnTo>
                  <a:pt x="2647" y="36"/>
                </a:lnTo>
                <a:lnTo>
                  <a:pt x="2643" y="44"/>
                </a:lnTo>
                <a:lnTo>
                  <a:pt x="2639" y="52"/>
                </a:lnTo>
                <a:lnTo>
                  <a:pt x="2625" y="89"/>
                </a:lnTo>
                <a:lnTo>
                  <a:pt x="2611" y="127"/>
                </a:lnTo>
                <a:lnTo>
                  <a:pt x="2599" y="165"/>
                </a:lnTo>
                <a:lnTo>
                  <a:pt x="2587" y="202"/>
                </a:lnTo>
                <a:lnTo>
                  <a:pt x="2575" y="241"/>
                </a:lnTo>
                <a:lnTo>
                  <a:pt x="2564" y="279"/>
                </a:lnTo>
                <a:lnTo>
                  <a:pt x="2555" y="318"/>
                </a:lnTo>
                <a:lnTo>
                  <a:pt x="2546" y="357"/>
                </a:lnTo>
                <a:lnTo>
                  <a:pt x="2538" y="396"/>
                </a:lnTo>
                <a:lnTo>
                  <a:pt x="2531" y="435"/>
                </a:lnTo>
                <a:lnTo>
                  <a:pt x="2524" y="475"/>
                </a:lnTo>
                <a:lnTo>
                  <a:pt x="2519" y="513"/>
                </a:lnTo>
                <a:lnTo>
                  <a:pt x="2514" y="553"/>
                </a:lnTo>
                <a:lnTo>
                  <a:pt x="2510" y="592"/>
                </a:lnTo>
                <a:lnTo>
                  <a:pt x="2506" y="632"/>
                </a:lnTo>
                <a:lnTo>
                  <a:pt x="2503" y="671"/>
                </a:lnTo>
                <a:lnTo>
                  <a:pt x="2501" y="711"/>
                </a:lnTo>
                <a:lnTo>
                  <a:pt x="2500" y="750"/>
                </a:lnTo>
                <a:lnTo>
                  <a:pt x="2500" y="791"/>
                </a:lnTo>
                <a:lnTo>
                  <a:pt x="2501" y="830"/>
                </a:lnTo>
                <a:lnTo>
                  <a:pt x="2502" y="870"/>
                </a:lnTo>
                <a:lnTo>
                  <a:pt x="2506" y="909"/>
                </a:lnTo>
                <a:lnTo>
                  <a:pt x="2509" y="949"/>
                </a:lnTo>
                <a:lnTo>
                  <a:pt x="2513" y="988"/>
                </a:lnTo>
                <a:lnTo>
                  <a:pt x="2517" y="1028"/>
                </a:lnTo>
                <a:lnTo>
                  <a:pt x="2523" y="1067"/>
                </a:lnTo>
                <a:lnTo>
                  <a:pt x="2530" y="1107"/>
                </a:lnTo>
                <a:lnTo>
                  <a:pt x="2537" y="1146"/>
                </a:lnTo>
                <a:lnTo>
                  <a:pt x="2545" y="1185"/>
                </a:lnTo>
                <a:lnTo>
                  <a:pt x="2554" y="1224"/>
                </a:lnTo>
                <a:lnTo>
                  <a:pt x="2564" y="1263"/>
                </a:lnTo>
                <a:lnTo>
                  <a:pt x="2574" y="1302"/>
                </a:lnTo>
                <a:lnTo>
                  <a:pt x="2583" y="1332"/>
                </a:lnTo>
                <a:lnTo>
                  <a:pt x="2597" y="1373"/>
                </a:lnTo>
                <a:lnTo>
                  <a:pt x="2613" y="1419"/>
                </a:lnTo>
                <a:lnTo>
                  <a:pt x="2633" y="1473"/>
                </a:lnTo>
                <a:lnTo>
                  <a:pt x="2655" y="1530"/>
                </a:lnTo>
                <a:lnTo>
                  <a:pt x="2681" y="1589"/>
                </a:lnTo>
                <a:lnTo>
                  <a:pt x="2695" y="1620"/>
                </a:lnTo>
                <a:lnTo>
                  <a:pt x="2709" y="1650"/>
                </a:lnTo>
                <a:lnTo>
                  <a:pt x="2724" y="1680"/>
                </a:lnTo>
                <a:lnTo>
                  <a:pt x="2739" y="1709"/>
                </a:lnTo>
                <a:lnTo>
                  <a:pt x="2756" y="1738"/>
                </a:lnTo>
                <a:lnTo>
                  <a:pt x="2772" y="1766"/>
                </a:lnTo>
                <a:lnTo>
                  <a:pt x="2789" y="1793"/>
                </a:lnTo>
                <a:lnTo>
                  <a:pt x="2806" y="1818"/>
                </a:lnTo>
                <a:lnTo>
                  <a:pt x="2824" y="1843"/>
                </a:lnTo>
                <a:lnTo>
                  <a:pt x="2843" y="1865"/>
                </a:lnTo>
                <a:lnTo>
                  <a:pt x="2861" y="1885"/>
                </a:lnTo>
                <a:lnTo>
                  <a:pt x="2880" y="1903"/>
                </a:lnTo>
                <a:lnTo>
                  <a:pt x="2899" y="1919"/>
                </a:lnTo>
                <a:lnTo>
                  <a:pt x="2919" y="1933"/>
                </a:lnTo>
                <a:lnTo>
                  <a:pt x="2939" y="1944"/>
                </a:lnTo>
                <a:lnTo>
                  <a:pt x="2959" y="1951"/>
                </a:lnTo>
                <a:lnTo>
                  <a:pt x="2979" y="1956"/>
                </a:lnTo>
                <a:lnTo>
                  <a:pt x="3000" y="1957"/>
                </a:lnTo>
                <a:lnTo>
                  <a:pt x="3021" y="1954"/>
                </a:lnTo>
                <a:lnTo>
                  <a:pt x="3042" y="1948"/>
                </a:lnTo>
                <a:lnTo>
                  <a:pt x="3042" y="1956"/>
                </a:lnTo>
                <a:lnTo>
                  <a:pt x="3042" y="1965"/>
                </a:lnTo>
                <a:lnTo>
                  <a:pt x="3042" y="1974"/>
                </a:lnTo>
                <a:lnTo>
                  <a:pt x="3042" y="1982"/>
                </a:lnTo>
                <a:lnTo>
                  <a:pt x="3040" y="2034"/>
                </a:lnTo>
                <a:lnTo>
                  <a:pt x="3037" y="2085"/>
                </a:lnTo>
                <a:lnTo>
                  <a:pt x="3033" y="2137"/>
                </a:lnTo>
                <a:lnTo>
                  <a:pt x="3029" y="2189"/>
                </a:lnTo>
                <a:lnTo>
                  <a:pt x="3023" y="2239"/>
                </a:lnTo>
                <a:lnTo>
                  <a:pt x="3017" y="2290"/>
                </a:lnTo>
                <a:lnTo>
                  <a:pt x="3010" y="2341"/>
                </a:lnTo>
                <a:lnTo>
                  <a:pt x="3002" y="2391"/>
                </a:lnTo>
                <a:lnTo>
                  <a:pt x="2994" y="2442"/>
                </a:lnTo>
                <a:lnTo>
                  <a:pt x="2983" y="2492"/>
                </a:lnTo>
                <a:lnTo>
                  <a:pt x="2973" y="2542"/>
                </a:lnTo>
                <a:lnTo>
                  <a:pt x="2963" y="2593"/>
                </a:lnTo>
                <a:lnTo>
                  <a:pt x="2952" y="2642"/>
                </a:lnTo>
                <a:lnTo>
                  <a:pt x="2940" y="2693"/>
                </a:lnTo>
                <a:lnTo>
                  <a:pt x="2928" y="2743"/>
                </a:lnTo>
                <a:lnTo>
                  <a:pt x="2916" y="2793"/>
                </a:lnTo>
                <a:lnTo>
                  <a:pt x="2866" y="2847"/>
                </a:lnTo>
                <a:lnTo>
                  <a:pt x="2817" y="2900"/>
                </a:lnTo>
                <a:lnTo>
                  <a:pt x="2770" y="2956"/>
                </a:lnTo>
                <a:lnTo>
                  <a:pt x="2723" y="3012"/>
                </a:lnTo>
                <a:lnTo>
                  <a:pt x="2678" y="3069"/>
                </a:lnTo>
                <a:lnTo>
                  <a:pt x="2632" y="3126"/>
                </a:lnTo>
                <a:lnTo>
                  <a:pt x="2588" y="3185"/>
                </a:lnTo>
                <a:lnTo>
                  <a:pt x="2544" y="3244"/>
                </a:lnTo>
                <a:lnTo>
                  <a:pt x="2501" y="3303"/>
                </a:lnTo>
                <a:lnTo>
                  <a:pt x="2459" y="3364"/>
                </a:lnTo>
                <a:lnTo>
                  <a:pt x="2418" y="3425"/>
                </a:lnTo>
                <a:lnTo>
                  <a:pt x="2377" y="3487"/>
                </a:lnTo>
                <a:lnTo>
                  <a:pt x="2337" y="3549"/>
                </a:lnTo>
                <a:lnTo>
                  <a:pt x="2299" y="3612"/>
                </a:lnTo>
                <a:lnTo>
                  <a:pt x="2261" y="3676"/>
                </a:lnTo>
                <a:lnTo>
                  <a:pt x="2223" y="3740"/>
                </a:lnTo>
                <a:lnTo>
                  <a:pt x="2187" y="3805"/>
                </a:lnTo>
                <a:lnTo>
                  <a:pt x="2150" y="3869"/>
                </a:lnTo>
                <a:lnTo>
                  <a:pt x="2116" y="3935"/>
                </a:lnTo>
                <a:lnTo>
                  <a:pt x="2081" y="4001"/>
                </a:lnTo>
                <a:lnTo>
                  <a:pt x="2048" y="4067"/>
                </a:lnTo>
                <a:lnTo>
                  <a:pt x="2014" y="4134"/>
                </a:lnTo>
                <a:lnTo>
                  <a:pt x="1983" y="4201"/>
                </a:lnTo>
                <a:lnTo>
                  <a:pt x="1952" y="4268"/>
                </a:lnTo>
                <a:lnTo>
                  <a:pt x="1921" y="4336"/>
                </a:lnTo>
                <a:lnTo>
                  <a:pt x="1891" y="4404"/>
                </a:lnTo>
                <a:lnTo>
                  <a:pt x="1863" y="4473"/>
                </a:lnTo>
                <a:lnTo>
                  <a:pt x="1834" y="4541"/>
                </a:lnTo>
                <a:lnTo>
                  <a:pt x="1807" y="4609"/>
                </a:lnTo>
                <a:lnTo>
                  <a:pt x="1780" y="4678"/>
                </a:lnTo>
                <a:lnTo>
                  <a:pt x="1754" y="4748"/>
                </a:lnTo>
                <a:lnTo>
                  <a:pt x="1729" y="4817"/>
                </a:lnTo>
                <a:lnTo>
                  <a:pt x="1694" y="4747"/>
                </a:lnTo>
                <a:lnTo>
                  <a:pt x="1660" y="4676"/>
                </a:lnTo>
                <a:lnTo>
                  <a:pt x="1629" y="4605"/>
                </a:lnTo>
                <a:lnTo>
                  <a:pt x="1599" y="4534"/>
                </a:lnTo>
                <a:lnTo>
                  <a:pt x="1585" y="4499"/>
                </a:lnTo>
                <a:lnTo>
                  <a:pt x="1572" y="4464"/>
                </a:lnTo>
                <a:lnTo>
                  <a:pt x="1560" y="4428"/>
                </a:lnTo>
                <a:lnTo>
                  <a:pt x="1547" y="4393"/>
                </a:lnTo>
                <a:lnTo>
                  <a:pt x="1536" y="4356"/>
                </a:lnTo>
                <a:lnTo>
                  <a:pt x="1524" y="4321"/>
                </a:lnTo>
                <a:lnTo>
                  <a:pt x="1513" y="4284"/>
                </a:lnTo>
                <a:lnTo>
                  <a:pt x="1503" y="4249"/>
                </a:lnTo>
                <a:lnTo>
                  <a:pt x="1494" y="4212"/>
                </a:lnTo>
                <a:lnTo>
                  <a:pt x="1485" y="4176"/>
                </a:lnTo>
                <a:lnTo>
                  <a:pt x="1476" y="4141"/>
                </a:lnTo>
                <a:lnTo>
                  <a:pt x="1468" y="4104"/>
                </a:lnTo>
                <a:lnTo>
                  <a:pt x="1461" y="4068"/>
                </a:lnTo>
                <a:lnTo>
                  <a:pt x="1454" y="4031"/>
                </a:lnTo>
                <a:lnTo>
                  <a:pt x="1448" y="3995"/>
                </a:lnTo>
                <a:lnTo>
                  <a:pt x="1441" y="3958"/>
                </a:lnTo>
                <a:lnTo>
                  <a:pt x="1436" y="3922"/>
                </a:lnTo>
                <a:lnTo>
                  <a:pt x="1431" y="3885"/>
                </a:lnTo>
                <a:lnTo>
                  <a:pt x="1427" y="3849"/>
                </a:lnTo>
                <a:lnTo>
                  <a:pt x="1423" y="3812"/>
                </a:lnTo>
                <a:lnTo>
                  <a:pt x="1420" y="3775"/>
                </a:lnTo>
                <a:lnTo>
                  <a:pt x="1417" y="3739"/>
                </a:lnTo>
                <a:lnTo>
                  <a:pt x="1415" y="3701"/>
                </a:lnTo>
                <a:lnTo>
                  <a:pt x="1413" y="3664"/>
                </a:lnTo>
                <a:lnTo>
                  <a:pt x="1422" y="3667"/>
                </a:lnTo>
                <a:lnTo>
                  <a:pt x="1430" y="3668"/>
                </a:lnTo>
                <a:lnTo>
                  <a:pt x="1439" y="3668"/>
                </a:lnTo>
                <a:lnTo>
                  <a:pt x="1449" y="3667"/>
                </a:lnTo>
                <a:lnTo>
                  <a:pt x="1458" y="3665"/>
                </a:lnTo>
                <a:lnTo>
                  <a:pt x="1467" y="3661"/>
                </a:lnTo>
                <a:lnTo>
                  <a:pt x="1476" y="3656"/>
                </a:lnTo>
                <a:lnTo>
                  <a:pt x="1485" y="3650"/>
                </a:lnTo>
                <a:lnTo>
                  <a:pt x="1549" y="3596"/>
                </a:lnTo>
                <a:lnTo>
                  <a:pt x="1608" y="3539"/>
                </a:lnTo>
                <a:lnTo>
                  <a:pt x="1664" y="3481"/>
                </a:lnTo>
                <a:lnTo>
                  <a:pt x="1715" y="3421"/>
                </a:lnTo>
                <a:lnTo>
                  <a:pt x="1761" y="3358"/>
                </a:lnTo>
                <a:lnTo>
                  <a:pt x="1804" y="3294"/>
                </a:lnTo>
                <a:lnTo>
                  <a:pt x="1841" y="3227"/>
                </a:lnTo>
                <a:lnTo>
                  <a:pt x="1876" y="3161"/>
                </a:lnTo>
                <a:lnTo>
                  <a:pt x="1906" y="3092"/>
                </a:lnTo>
                <a:lnTo>
                  <a:pt x="1932" y="3022"/>
                </a:lnTo>
                <a:lnTo>
                  <a:pt x="1955" y="2950"/>
                </a:lnTo>
                <a:lnTo>
                  <a:pt x="1974" y="2878"/>
                </a:lnTo>
                <a:lnTo>
                  <a:pt x="1989" y="2804"/>
                </a:lnTo>
                <a:lnTo>
                  <a:pt x="2000" y="2730"/>
                </a:lnTo>
                <a:lnTo>
                  <a:pt x="2008" y="2655"/>
                </a:lnTo>
                <a:lnTo>
                  <a:pt x="2012" y="2581"/>
                </a:lnTo>
                <a:lnTo>
                  <a:pt x="2013" y="2505"/>
                </a:lnTo>
                <a:lnTo>
                  <a:pt x="2011" y="2429"/>
                </a:lnTo>
                <a:lnTo>
                  <a:pt x="2006" y="2353"/>
                </a:lnTo>
                <a:lnTo>
                  <a:pt x="1997" y="2277"/>
                </a:lnTo>
                <a:lnTo>
                  <a:pt x="1986" y="2200"/>
                </a:lnTo>
                <a:lnTo>
                  <a:pt x="1971" y="2124"/>
                </a:lnTo>
                <a:lnTo>
                  <a:pt x="1954" y="2049"/>
                </a:lnTo>
                <a:lnTo>
                  <a:pt x="1933" y="1974"/>
                </a:lnTo>
                <a:lnTo>
                  <a:pt x="1910" y="1899"/>
                </a:lnTo>
                <a:lnTo>
                  <a:pt x="1884" y="1826"/>
                </a:lnTo>
                <a:lnTo>
                  <a:pt x="1856" y="1753"/>
                </a:lnTo>
                <a:lnTo>
                  <a:pt x="1824" y="1682"/>
                </a:lnTo>
                <a:lnTo>
                  <a:pt x="1791" y="1611"/>
                </a:lnTo>
                <a:lnTo>
                  <a:pt x="1754" y="1541"/>
                </a:lnTo>
                <a:lnTo>
                  <a:pt x="1716" y="1473"/>
                </a:lnTo>
                <a:lnTo>
                  <a:pt x="1675" y="1406"/>
                </a:lnTo>
                <a:lnTo>
                  <a:pt x="1669" y="1397"/>
                </a:lnTo>
                <a:lnTo>
                  <a:pt x="1662" y="1389"/>
                </a:lnTo>
                <a:lnTo>
                  <a:pt x="1654" y="1382"/>
                </a:lnTo>
                <a:lnTo>
                  <a:pt x="1645" y="1376"/>
                </a:lnTo>
                <a:lnTo>
                  <a:pt x="1636" y="1371"/>
                </a:lnTo>
                <a:lnTo>
                  <a:pt x="1627" y="1367"/>
                </a:lnTo>
                <a:lnTo>
                  <a:pt x="1617" y="1363"/>
                </a:lnTo>
                <a:lnTo>
                  <a:pt x="1607" y="1361"/>
                </a:lnTo>
                <a:lnTo>
                  <a:pt x="1597" y="1361"/>
                </a:lnTo>
                <a:lnTo>
                  <a:pt x="1587" y="1361"/>
                </a:lnTo>
                <a:lnTo>
                  <a:pt x="1577" y="1363"/>
                </a:lnTo>
                <a:lnTo>
                  <a:pt x="1568" y="1366"/>
                </a:lnTo>
                <a:lnTo>
                  <a:pt x="1558" y="1371"/>
                </a:lnTo>
                <a:lnTo>
                  <a:pt x="1550" y="1378"/>
                </a:lnTo>
                <a:lnTo>
                  <a:pt x="1542" y="1386"/>
                </a:lnTo>
                <a:lnTo>
                  <a:pt x="1535" y="1395"/>
                </a:lnTo>
                <a:lnTo>
                  <a:pt x="1487" y="1467"/>
                </a:lnTo>
                <a:lnTo>
                  <a:pt x="1439" y="1540"/>
                </a:lnTo>
                <a:lnTo>
                  <a:pt x="1393" y="1613"/>
                </a:lnTo>
                <a:lnTo>
                  <a:pt x="1346" y="1687"/>
                </a:lnTo>
                <a:lnTo>
                  <a:pt x="1302" y="1761"/>
                </a:lnTo>
                <a:lnTo>
                  <a:pt x="1258" y="1835"/>
                </a:lnTo>
                <a:lnTo>
                  <a:pt x="1236" y="1874"/>
                </a:lnTo>
                <a:lnTo>
                  <a:pt x="1216" y="1911"/>
                </a:lnTo>
                <a:lnTo>
                  <a:pt x="1195" y="1950"/>
                </a:lnTo>
                <a:lnTo>
                  <a:pt x="1175" y="1988"/>
                </a:lnTo>
                <a:lnTo>
                  <a:pt x="1156" y="2028"/>
                </a:lnTo>
                <a:lnTo>
                  <a:pt x="1137" y="2066"/>
                </a:lnTo>
                <a:lnTo>
                  <a:pt x="1118" y="2106"/>
                </a:lnTo>
                <a:lnTo>
                  <a:pt x="1101" y="2145"/>
                </a:lnTo>
                <a:lnTo>
                  <a:pt x="1084" y="2185"/>
                </a:lnTo>
                <a:lnTo>
                  <a:pt x="1068" y="2225"/>
                </a:lnTo>
                <a:lnTo>
                  <a:pt x="1053" y="2266"/>
                </a:lnTo>
                <a:lnTo>
                  <a:pt x="1037" y="2306"/>
                </a:lnTo>
                <a:lnTo>
                  <a:pt x="1024" y="2347"/>
                </a:lnTo>
                <a:lnTo>
                  <a:pt x="1011" y="2388"/>
                </a:lnTo>
                <a:lnTo>
                  <a:pt x="999" y="2430"/>
                </a:lnTo>
                <a:lnTo>
                  <a:pt x="988" y="2471"/>
                </a:lnTo>
                <a:lnTo>
                  <a:pt x="978" y="2514"/>
                </a:lnTo>
                <a:lnTo>
                  <a:pt x="969" y="2556"/>
                </a:lnTo>
                <a:lnTo>
                  <a:pt x="962" y="2599"/>
                </a:lnTo>
                <a:lnTo>
                  <a:pt x="954" y="2642"/>
                </a:lnTo>
                <a:lnTo>
                  <a:pt x="950" y="2669"/>
                </a:lnTo>
                <a:lnTo>
                  <a:pt x="947" y="2697"/>
                </a:lnTo>
                <a:lnTo>
                  <a:pt x="944" y="2726"/>
                </a:lnTo>
                <a:lnTo>
                  <a:pt x="941" y="2757"/>
                </a:lnTo>
                <a:lnTo>
                  <a:pt x="939" y="2789"/>
                </a:lnTo>
                <a:lnTo>
                  <a:pt x="938" y="2821"/>
                </a:lnTo>
                <a:lnTo>
                  <a:pt x="937" y="2854"/>
                </a:lnTo>
                <a:lnTo>
                  <a:pt x="937" y="2888"/>
                </a:lnTo>
                <a:lnTo>
                  <a:pt x="937" y="2923"/>
                </a:lnTo>
                <a:lnTo>
                  <a:pt x="939" y="2957"/>
                </a:lnTo>
                <a:lnTo>
                  <a:pt x="940" y="2992"/>
                </a:lnTo>
                <a:lnTo>
                  <a:pt x="943" y="3027"/>
                </a:lnTo>
                <a:lnTo>
                  <a:pt x="947" y="3062"/>
                </a:lnTo>
                <a:lnTo>
                  <a:pt x="951" y="3097"/>
                </a:lnTo>
                <a:lnTo>
                  <a:pt x="956" y="3132"/>
                </a:lnTo>
                <a:lnTo>
                  <a:pt x="964" y="3167"/>
                </a:lnTo>
                <a:lnTo>
                  <a:pt x="971" y="3201"/>
                </a:lnTo>
                <a:lnTo>
                  <a:pt x="979" y="3235"/>
                </a:lnTo>
                <a:lnTo>
                  <a:pt x="989" y="3268"/>
                </a:lnTo>
                <a:lnTo>
                  <a:pt x="999" y="3300"/>
                </a:lnTo>
                <a:lnTo>
                  <a:pt x="1011" y="3332"/>
                </a:lnTo>
                <a:lnTo>
                  <a:pt x="1024" y="3362"/>
                </a:lnTo>
                <a:lnTo>
                  <a:pt x="1039" y="3391"/>
                </a:lnTo>
                <a:lnTo>
                  <a:pt x="1055" y="3419"/>
                </a:lnTo>
                <a:lnTo>
                  <a:pt x="1072" y="3446"/>
                </a:lnTo>
                <a:lnTo>
                  <a:pt x="1091" y="3471"/>
                </a:lnTo>
                <a:lnTo>
                  <a:pt x="1110" y="3495"/>
                </a:lnTo>
                <a:lnTo>
                  <a:pt x="1133" y="3517"/>
                </a:lnTo>
                <a:lnTo>
                  <a:pt x="1156" y="3537"/>
                </a:lnTo>
                <a:lnTo>
                  <a:pt x="1180" y="3555"/>
                </a:lnTo>
                <a:lnTo>
                  <a:pt x="1207" y="3573"/>
                </a:lnTo>
                <a:lnTo>
                  <a:pt x="1235" y="3587"/>
                </a:lnTo>
                <a:lnTo>
                  <a:pt x="1235" y="3632"/>
                </a:lnTo>
                <a:lnTo>
                  <a:pt x="1237" y="3678"/>
                </a:lnTo>
                <a:lnTo>
                  <a:pt x="1239" y="3723"/>
                </a:lnTo>
                <a:lnTo>
                  <a:pt x="1242" y="3768"/>
                </a:lnTo>
                <a:lnTo>
                  <a:pt x="1247" y="3814"/>
                </a:lnTo>
                <a:lnTo>
                  <a:pt x="1252" y="3859"/>
                </a:lnTo>
                <a:lnTo>
                  <a:pt x="1257" y="3904"/>
                </a:lnTo>
                <a:lnTo>
                  <a:pt x="1264" y="3949"/>
                </a:lnTo>
                <a:lnTo>
                  <a:pt x="1272" y="3994"/>
                </a:lnTo>
                <a:lnTo>
                  <a:pt x="1280" y="4038"/>
                </a:lnTo>
                <a:lnTo>
                  <a:pt x="1291" y="4083"/>
                </a:lnTo>
                <a:lnTo>
                  <a:pt x="1301" y="4127"/>
                </a:lnTo>
                <a:lnTo>
                  <a:pt x="1312" y="4171"/>
                </a:lnTo>
                <a:lnTo>
                  <a:pt x="1324" y="4216"/>
                </a:lnTo>
                <a:lnTo>
                  <a:pt x="1337" y="4259"/>
                </a:lnTo>
                <a:lnTo>
                  <a:pt x="1351" y="4302"/>
                </a:lnTo>
                <a:lnTo>
                  <a:pt x="1365" y="4345"/>
                </a:lnTo>
                <a:lnTo>
                  <a:pt x="1382" y="4388"/>
                </a:lnTo>
                <a:lnTo>
                  <a:pt x="1398" y="4429"/>
                </a:lnTo>
                <a:lnTo>
                  <a:pt x="1415" y="4472"/>
                </a:lnTo>
                <a:lnTo>
                  <a:pt x="1433" y="4512"/>
                </a:lnTo>
                <a:lnTo>
                  <a:pt x="1453" y="4554"/>
                </a:lnTo>
                <a:lnTo>
                  <a:pt x="1472" y="4594"/>
                </a:lnTo>
                <a:lnTo>
                  <a:pt x="1493" y="4634"/>
                </a:lnTo>
                <a:lnTo>
                  <a:pt x="1514" y="4673"/>
                </a:lnTo>
                <a:lnTo>
                  <a:pt x="1537" y="4713"/>
                </a:lnTo>
                <a:lnTo>
                  <a:pt x="1560" y="4751"/>
                </a:lnTo>
                <a:lnTo>
                  <a:pt x="1584" y="4789"/>
                </a:lnTo>
                <a:lnTo>
                  <a:pt x="1608" y="4826"/>
                </a:lnTo>
                <a:lnTo>
                  <a:pt x="1635" y="4862"/>
                </a:lnTo>
                <a:lnTo>
                  <a:pt x="1661" y="4898"/>
                </a:lnTo>
                <a:lnTo>
                  <a:pt x="1688" y="4933"/>
                </a:lnTo>
                <a:lnTo>
                  <a:pt x="1668" y="4993"/>
                </a:lnTo>
                <a:lnTo>
                  <a:pt x="1649" y="5053"/>
                </a:lnTo>
                <a:lnTo>
                  <a:pt x="1630" y="5112"/>
                </a:lnTo>
                <a:lnTo>
                  <a:pt x="1612" y="5171"/>
                </a:lnTo>
                <a:lnTo>
                  <a:pt x="1594" y="5231"/>
                </a:lnTo>
                <a:lnTo>
                  <a:pt x="1577" y="5291"/>
                </a:lnTo>
                <a:lnTo>
                  <a:pt x="1560" y="5350"/>
                </a:lnTo>
                <a:lnTo>
                  <a:pt x="1544" y="5409"/>
                </a:lnTo>
                <a:lnTo>
                  <a:pt x="1529" y="5469"/>
                </a:lnTo>
                <a:lnTo>
                  <a:pt x="1513" y="5529"/>
                </a:lnTo>
                <a:lnTo>
                  <a:pt x="1499" y="5587"/>
                </a:lnTo>
                <a:lnTo>
                  <a:pt x="1485" y="5646"/>
                </a:lnTo>
                <a:lnTo>
                  <a:pt x="1472" y="5706"/>
                </a:lnTo>
                <a:lnTo>
                  <a:pt x="1459" y="5764"/>
                </a:lnTo>
                <a:lnTo>
                  <a:pt x="1446" y="5823"/>
                </a:lnTo>
                <a:lnTo>
                  <a:pt x="1435" y="5881"/>
                </a:lnTo>
                <a:lnTo>
                  <a:pt x="1420" y="5961"/>
                </a:lnTo>
                <a:lnTo>
                  <a:pt x="1405" y="6041"/>
                </a:lnTo>
                <a:lnTo>
                  <a:pt x="1391" y="6121"/>
                </a:lnTo>
                <a:lnTo>
                  <a:pt x="1378" y="6202"/>
                </a:lnTo>
                <a:lnTo>
                  <a:pt x="1365" y="6282"/>
                </a:lnTo>
                <a:lnTo>
                  <a:pt x="1353" y="6362"/>
                </a:lnTo>
                <a:lnTo>
                  <a:pt x="1342" y="6442"/>
                </a:lnTo>
                <a:lnTo>
                  <a:pt x="1331" y="6523"/>
                </a:lnTo>
                <a:lnTo>
                  <a:pt x="1321" y="6603"/>
                </a:lnTo>
                <a:lnTo>
                  <a:pt x="1311" y="6684"/>
                </a:lnTo>
                <a:lnTo>
                  <a:pt x="1302" y="6765"/>
                </a:lnTo>
                <a:lnTo>
                  <a:pt x="1293" y="6845"/>
                </a:lnTo>
                <a:lnTo>
                  <a:pt x="1276" y="7007"/>
                </a:lnTo>
                <a:lnTo>
                  <a:pt x="1262" y="7169"/>
                </a:lnTo>
                <a:lnTo>
                  <a:pt x="1250" y="7331"/>
                </a:lnTo>
                <a:lnTo>
                  <a:pt x="1239" y="7493"/>
                </a:lnTo>
                <a:lnTo>
                  <a:pt x="1229" y="7655"/>
                </a:lnTo>
                <a:lnTo>
                  <a:pt x="1220" y="7818"/>
                </a:lnTo>
                <a:lnTo>
                  <a:pt x="1213" y="7980"/>
                </a:lnTo>
                <a:lnTo>
                  <a:pt x="1206" y="8143"/>
                </a:lnTo>
                <a:lnTo>
                  <a:pt x="1199" y="8305"/>
                </a:lnTo>
                <a:lnTo>
                  <a:pt x="1194" y="8468"/>
                </a:lnTo>
                <a:lnTo>
                  <a:pt x="1192" y="8464"/>
                </a:lnTo>
                <a:lnTo>
                  <a:pt x="1190" y="8461"/>
                </a:lnTo>
                <a:lnTo>
                  <a:pt x="1164" y="8434"/>
                </a:lnTo>
                <a:lnTo>
                  <a:pt x="1140" y="8407"/>
                </a:lnTo>
                <a:lnTo>
                  <a:pt x="1115" y="8380"/>
                </a:lnTo>
                <a:lnTo>
                  <a:pt x="1092" y="8353"/>
                </a:lnTo>
                <a:lnTo>
                  <a:pt x="1069" y="8326"/>
                </a:lnTo>
                <a:lnTo>
                  <a:pt x="1047" y="8298"/>
                </a:lnTo>
                <a:lnTo>
                  <a:pt x="1025" y="8270"/>
                </a:lnTo>
                <a:lnTo>
                  <a:pt x="1005" y="8243"/>
                </a:lnTo>
                <a:lnTo>
                  <a:pt x="985" y="8214"/>
                </a:lnTo>
                <a:lnTo>
                  <a:pt x="966" y="8187"/>
                </a:lnTo>
                <a:lnTo>
                  <a:pt x="946" y="8159"/>
                </a:lnTo>
                <a:lnTo>
                  <a:pt x="928" y="8129"/>
                </a:lnTo>
                <a:lnTo>
                  <a:pt x="911" y="8101"/>
                </a:lnTo>
                <a:lnTo>
                  <a:pt x="894" y="8072"/>
                </a:lnTo>
                <a:lnTo>
                  <a:pt x="876" y="8042"/>
                </a:lnTo>
                <a:lnTo>
                  <a:pt x="861" y="8013"/>
                </a:lnTo>
                <a:lnTo>
                  <a:pt x="865" y="8009"/>
                </a:lnTo>
                <a:lnTo>
                  <a:pt x="869" y="8005"/>
                </a:lnTo>
                <a:lnTo>
                  <a:pt x="873" y="8000"/>
                </a:lnTo>
                <a:lnTo>
                  <a:pt x="877" y="7994"/>
                </a:lnTo>
                <a:lnTo>
                  <a:pt x="881" y="7989"/>
                </a:lnTo>
                <a:lnTo>
                  <a:pt x="884" y="7982"/>
                </a:lnTo>
                <a:lnTo>
                  <a:pt x="886" y="7975"/>
                </a:lnTo>
                <a:lnTo>
                  <a:pt x="888" y="7968"/>
                </a:lnTo>
                <a:lnTo>
                  <a:pt x="899" y="7908"/>
                </a:lnTo>
                <a:lnTo>
                  <a:pt x="908" y="7847"/>
                </a:lnTo>
                <a:lnTo>
                  <a:pt x="916" y="7786"/>
                </a:lnTo>
                <a:lnTo>
                  <a:pt x="922" y="7725"/>
                </a:lnTo>
                <a:lnTo>
                  <a:pt x="926" y="7664"/>
                </a:lnTo>
                <a:lnTo>
                  <a:pt x="928" y="7602"/>
                </a:lnTo>
                <a:lnTo>
                  <a:pt x="929" y="7540"/>
                </a:lnTo>
                <a:lnTo>
                  <a:pt x="927" y="7479"/>
                </a:lnTo>
                <a:lnTo>
                  <a:pt x="924" y="7418"/>
                </a:lnTo>
                <a:lnTo>
                  <a:pt x="919" y="7357"/>
                </a:lnTo>
                <a:lnTo>
                  <a:pt x="912" y="7296"/>
                </a:lnTo>
                <a:lnTo>
                  <a:pt x="903" y="7235"/>
                </a:lnTo>
                <a:lnTo>
                  <a:pt x="891" y="7176"/>
                </a:lnTo>
                <a:lnTo>
                  <a:pt x="877" y="7116"/>
                </a:lnTo>
                <a:lnTo>
                  <a:pt x="862" y="7058"/>
                </a:lnTo>
                <a:lnTo>
                  <a:pt x="844" y="7001"/>
                </a:lnTo>
                <a:lnTo>
                  <a:pt x="825" y="6944"/>
                </a:lnTo>
                <a:lnTo>
                  <a:pt x="803" y="6888"/>
                </a:lnTo>
                <a:lnTo>
                  <a:pt x="778" y="6834"/>
                </a:lnTo>
                <a:lnTo>
                  <a:pt x="751" y="6780"/>
                </a:lnTo>
                <a:lnTo>
                  <a:pt x="723" y="6727"/>
                </a:lnTo>
                <a:lnTo>
                  <a:pt x="691" y="6677"/>
                </a:lnTo>
                <a:lnTo>
                  <a:pt x="658" y="6627"/>
                </a:lnTo>
                <a:lnTo>
                  <a:pt x="621" y="6579"/>
                </a:lnTo>
                <a:lnTo>
                  <a:pt x="584" y="6533"/>
                </a:lnTo>
                <a:lnTo>
                  <a:pt x="542" y="6488"/>
                </a:lnTo>
                <a:lnTo>
                  <a:pt x="500" y="6446"/>
                </a:lnTo>
                <a:lnTo>
                  <a:pt x="453" y="6405"/>
                </a:lnTo>
                <a:lnTo>
                  <a:pt x="406" y="6367"/>
                </a:lnTo>
                <a:lnTo>
                  <a:pt x="354" y="6330"/>
                </a:lnTo>
                <a:lnTo>
                  <a:pt x="301" y="6296"/>
                </a:lnTo>
                <a:lnTo>
                  <a:pt x="245" y="6264"/>
                </a:lnTo>
                <a:lnTo>
                  <a:pt x="236" y="6260"/>
                </a:lnTo>
                <a:lnTo>
                  <a:pt x="228" y="6255"/>
                </a:lnTo>
                <a:lnTo>
                  <a:pt x="218" y="6253"/>
                </a:lnTo>
                <a:lnTo>
                  <a:pt x="209" y="6251"/>
                </a:lnTo>
                <a:lnTo>
                  <a:pt x="200" y="6250"/>
                </a:lnTo>
                <a:lnTo>
                  <a:pt x="192" y="6251"/>
                </a:lnTo>
                <a:lnTo>
                  <a:pt x="183" y="6252"/>
                </a:lnTo>
                <a:lnTo>
                  <a:pt x="175" y="6254"/>
                </a:lnTo>
                <a:lnTo>
                  <a:pt x="167" y="6256"/>
                </a:lnTo>
                <a:lnTo>
                  <a:pt x="160" y="6261"/>
                </a:lnTo>
                <a:lnTo>
                  <a:pt x="153" y="6266"/>
                </a:lnTo>
                <a:lnTo>
                  <a:pt x="145" y="6271"/>
                </a:lnTo>
                <a:lnTo>
                  <a:pt x="139" y="6277"/>
                </a:lnTo>
                <a:lnTo>
                  <a:pt x="133" y="6285"/>
                </a:lnTo>
                <a:lnTo>
                  <a:pt x="128" y="6293"/>
                </a:lnTo>
                <a:lnTo>
                  <a:pt x="124" y="6302"/>
                </a:lnTo>
                <a:lnTo>
                  <a:pt x="103" y="6354"/>
                </a:lnTo>
                <a:lnTo>
                  <a:pt x="84" y="6408"/>
                </a:lnTo>
                <a:lnTo>
                  <a:pt x="67" y="6465"/>
                </a:lnTo>
                <a:lnTo>
                  <a:pt x="51" y="6526"/>
                </a:lnTo>
                <a:lnTo>
                  <a:pt x="37" y="6589"/>
                </a:lnTo>
                <a:lnTo>
                  <a:pt x="26" y="6652"/>
                </a:lnTo>
                <a:lnTo>
                  <a:pt x="16" y="6719"/>
                </a:lnTo>
                <a:lnTo>
                  <a:pt x="9" y="6786"/>
                </a:lnTo>
                <a:lnTo>
                  <a:pt x="4" y="6855"/>
                </a:lnTo>
                <a:lnTo>
                  <a:pt x="1" y="6925"/>
                </a:lnTo>
                <a:lnTo>
                  <a:pt x="0" y="6994"/>
                </a:lnTo>
                <a:lnTo>
                  <a:pt x="2" y="7064"/>
                </a:lnTo>
                <a:lnTo>
                  <a:pt x="7" y="7134"/>
                </a:lnTo>
                <a:lnTo>
                  <a:pt x="14" y="7204"/>
                </a:lnTo>
                <a:lnTo>
                  <a:pt x="24" y="7273"/>
                </a:lnTo>
                <a:lnTo>
                  <a:pt x="36" y="7340"/>
                </a:lnTo>
                <a:lnTo>
                  <a:pt x="52" y="7407"/>
                </a:lnTo>
                <a:lnTo>
                  <a:pt x="71" y="7470"/>
                </a:lnTo>
                <a:lnTo>
                  <a:pt x="93" y="7533"/>
                </a:lnTo>
                <a:lnTo>
                  <a:pt x="118" y="7593"/>
                </a:lnTo>
                <a:lnTo>
                  <a:pt x="147" y="7651"/>
                </a:lnTo>
                <a:lnTo>
                  <a:pt x="178" y="7705"/>
                </a:lnTo>
                <a:lnTo>
                  <a:pt x="213" y="7757"/>
                </a:lnTo>
                <a:lnTo>
                  <a:pt x="252" y="7804"/>
                </a:lnTo>
                <a:lnTo>
                  <a:pt x="294" y="7848"/>
                </a:lnTo>
                <a:lnTo>
                  <a:pt x="341" y="7888"/>
                </a:lnTo>
                <a:lnTo>
                  <a:pt x="391" y="7923"/>
                </a:lnTo>
                <a:lnTo>
                  <a:pt x="444" y="7953"/>
                </a:lnTo>
                <a:lnTo>
                  <a:pt x="503" y="7979"/>
                </a:lnTo>
                <a:lnTo>
                  <a:pt x="565" y="7999"/>
                </a:lnTo>
                <a:lnTo>
                  <a:pt x="630" y="8013"/>
                </a:lnTo>
                <a:lnTo>
                  <a:pt x="701" y="8021"/>
                </a:lnTo>
                <a:lnTo>
                  <a:pt x="721" y="8059"/>
                </a:lnTo>
                <a:lnTo>
                  <a:pt x="742" y="8095"/>
                </a:lnTo>
                <a:lnTo>
                  <a:pt x="764" y="8130"/>
                </a:lnTo>
                <a:lnTo>
                  <a:pt x="787" y="8166"/>
                </a:lnTo>
                <a:lnTo>
                  <a:pt x="812" y="8200"/>
                </a:lnTo>
                <a:lnTo>
                  <a:pt x="836" y="8235"/>
                </a:lnTo>
                <a:lnTo>
                  <a:pt x="862" y="8267"/>
                </a:lnTo>
                <a:lnTo>
                  <a:pt x="889" y="8299"/>
                </a:lnTo>
                <a:lnTo>
                  <a:pt x="917" y="8331"/>
                </a:lnTo>
                <a:lnTo>
                  <a:pt x="945" y="8362"/>
                </a:lnTo>
                <a:lnTo>
                  <a:pt x="975" y="8392"/>
                </a:lnTo>
                <a:lnTo>
                  <a:pt x="1004" y="8420"/>
                </a:lnTo>
                <a:lnTo>
                  <a:pt x="1035" y="8448"/>
                </a:lnTo>
                <a:lnTo>
                  <a:pt x="1067" y="8475"/>
                </a:lnTo>
                <a:lnTo>
                  <a:pt x="1099" y="8501"/>
                </a:lnTo>
                <a:lnTo>
                  <a:pt x="1132" y="8525"/>
                </a:lnTo>
                <a:lnTo>
                  <a:pt x="1136" y="8528"/>
                </a:lnTo>
                <a:lnTo>
                  <a:pt x="1141" y="8530"/>
                </a:lnTo>
                <a:lnTo>
                  <a:pt x="1145" y="8532"/>
                </a:lnTo>
                <a:lnTo>
                  <a:pt x="1149" y="8533"/>
                </a:lnTo>
                <a:lnTo>
                  <a:pt x="1157" y="8533"/>
                </a:lnTo>
                <a:lnTo>
                  <a:pt x="1166" y="8532"/>
                </a:lnTo>
                <a:lnTo>
                  <a:pt x="1173" y="8529"/>
                </a:lnTo>
                <a:lnTo>
                  <a:pt x="1181" y="8524"/>
                </a:lnTo>
                <a:lnTo>
                  <a:pt x="1187" y="8519"/>
                </a:lnTo>
                <a:lnTo>
                  <a:pt x="1192" y="8512"/>
                </a:lnTo>
                <a:lnTo>
                  <a:pt x="1191" y="8563"/>
                </a:lnTo>
                <a:lnTo>
                  <a:pt x="1189" y="8612"/>
                </a:lnTo>
                <a:lnTo>
                  <a:pt x="1188" y="8663"/>
                </a:lnTo>
                <a:lnTo>
                  <a:pt x="1187" y="8712"/>
                </a:lnTo>
                <a:lnTo>
                  <a:pt x="1185" y="8763"/>
                </a:lnTo>
                <a:lnTo>
                  <a:pt x="1184" y="8813"/>
                </a:lnTo>
                <a:lnTo>
                  <a:pt x="1182" y="8863"/>
                </a:lnTo>
                <a:lnTo>
                  <a:pt x="1181" y="8913"/>
                </a:lnTo>
                <a:lnTo>
                  <a:pt x="1180" y="8963"/>
                </a:lnTo>
                <a:lnTo>
                  <a:pt x="1178" y="9013"/>
                </a:lnTo>
                <a:lnTo>
                  <a:pt x="1177" y="9063"/>
                </a:lnTo>
                <a:lnTo>
                  <a:pt x="1176" y="9113"/>
                </a:lnTo>
                <a:lnTo>
                  <a:pt x="1174" y="9163"/>
                </a:lnTo>
                <a:lnTo>
                  <a:pt x="1173" y="9214"/>
                </a:lnTo>
                <a:lnTo>
                  <a:pt x="1172" y="9263"/>
                </a:lnTo>
                <a:lnTo>
                  <a:pt x="1170" y="9313"/>
                </a:lnTo>
                <a:lnTo>
                  <a:pt x="1169" y="9370"/>
                </a:lnTo>
                <a:lnTo>
                  <a:pt x="1167" y="9426"/>
                </a:lnTo>
                <a:lnTo>
                  <a:pt x="1166" y="9483"/>
                </a:lnTo>
                <a:lnTo>
                  <a:pt x="1164" y="9539"/>
                </a:lnTo>
                <a:lnTo>
                  <a:pt x="1163" y="9595"/>
                </a:lnTo>
                <a:lnTo>
                  <a:pt x="1162" y="9652"/>
                </a:lnTo>
                <a:lnTo>
                  <a:pt x="1161" y="9709"/>
                </a:lnTo>
                <a:lnTo>
                  <a:pt x="1160" y="9764"/>
                </a:lnTo>
                <a:lnTo>
                  <a:pt x="1158" y="9821"/>
                </a:lnTo>
                <a:lnTo>
                  <a:pt x="1157" y="9878"/>
                </a:lnTo>
                <a:lnTo>
                  <a:pt x="1156" y="9934"/>
                </a:lnTo>
                <a:lnTo>
                  <a:pt x="1155" y="9991"/>
                </a:lnTo>
                <a:lnTo>
                  <a:pt x="1155" y="10048"/>
                </a:lnTo>
                <a:lnTo>
                  <a:pt x="1154" y="10105"/>
                </a:lnTo>
                <a:lnTo>
                  <a:pt x="1153" y="10161"/>
                </a:lnTo>
                <a:lnTo>
                  <a:pt x="1152" y="10218"/>
                </a:lnTo>
                <a:lnTo>
                  <a:pt x="1337" y="10162"/>
                </a:lnTo>
                <a:lnTo>
                  <a:pt x="1339" y="10110"/>
                </a:lnTo>
                <a:lnTo>
                  <a:pt x="1340" y="10057"/>
                </a:lnTo>
                <a:lnTo>
                  <a:pt x="1341" y="10004"/>
                </a:lnTo>
                <a:lnTo>
                  <a:pt x="1343" y="9952"/>
                </a:lnTo>
                <a:lnTo>
                  <a:pt x="1344" y="9899"/>
                </a:lnTo>
                <a:lnTo>
                  <a:pt x="1345" y="9846"/>
                </a:lnTo>
                <a:lnTo>
                  <a:pt x="1346" y="9794"/>
                </a:lnTo>
                <a:lnTo>
                  <a:pt x="1348" y="9742"/>
                </a:lnTo>
                <a:lnTo>
                  <a:pt x="1349" y="9689"/>
                </a:lnTo>
                <a:lnTo>
                  <a:pt x="1350" y="9637"/>
                </a:lnTo>
                <a:lnTo>
                  <a:pt x="1351" y="9584"/>
                </a:lnTo>
                <a:lnTo>
                  <a:pt x="1353" y="9532"/>
                </a:lnTo>
                <a:lnTo>
                  <a:pt x="1354" y="9479"/>
                </a:lnTo>
                <a:lnTo>
                  <a:pt x="1355" y="9426"/>
                </a:lnTo>
                <a:lnTo>
                  <a:pt x="1357" y="9374"/>
                </a:lnTo>
                <a:lnTo>
                  <a:pt x="1358" y="9321"/>
                </a:lnTo>
                <a:lnTo>
                  <a:pt x="1360" y="9320"/>
                </a:lnTo>
                <a:lnTo>
                  <a:pt x="1363" y="9318"/>
                </a:lnTo>
                <a:lnTo>
                  <a:pt x="1404" y="9281"/>
                </a:lnTo>
                <a:lnTo>
                  <a:pt x="1443" y="9245"/>
                </a:lnTo>
                <a:lnTo>
                  <a:pt x="1482" y="9207"/>
                </a:lnTo>
                <a:lnTo>
                  <a:pt x="1519" y="9167"/>
                </a:lnTo>
                <a:lnTo>
                  <a:pt x="1556" y="9128"/>
                </a:lnTo>
                <a:lnTo>
                  <a:pt x="1592" y="9086"/>
                </a:lnTo>
                <a:lnTo>
                  <a:pt x="1627" y="9045"/>
                </a:lnTo>
                <a:lnTo>
                  <a:pt x="1661" y="9002"/>
                </a:lnTo>
                <a:lnTo>
                  <a:pt x="1695" y="8959"/>
                </a:lnTo>
                <a:lnTo>
                  <a:pt x="1727" y="8915"/>
                </a:lnTo>
                <a:lnTo>
                  <a:pt x="1758" y="8870"/>
                </a:lnTo>
                <a:lnTo>
                  <a:pt x="1788" y="8825"/>
                </a:lnTo>
                <a:lnTo>
                  <a:pt x="1818" y="8779"/>
                </a:lnTo>
                <a:lnTo>
                  <a:pt x="1846" y="8733"/>
                </a:lnTo>
                <a:lnTo>
                  <a:pt x="1874" y="8685"/>
                </a:lnTo>
                <a:lnTo>
                  <a:pt x="1900" y="8639"/>
                </a:lnTo>
                <a:lnTo>
                  <a:pt x="1911" y="8618"/>
                </a:lnTo>
                <a:lnTo>
                  <a:pt x="1922" y="8597"/>
                </a:lnTo>
                <a:lnTo>
                  <a:pt x="1933" y="8576"/>
                </a:lnTo>
                <a:lnTo>
                  <a:pt x="1945" y="8555"/>
                </a:lnTo>
                <a:lnTo>
                  <a:pt x="1956" y="8533"/>
                </a:lnTo>
                <a:lnTo>
                  <a:pt x="1967" y="8512"/>
                </a:lnTo>
                <a:lnTo>
                  <a:pt x="1978" y="8490"/>
                </a:lnTo>
                <a:lnTo>
                  <a:pt x="1989" y="8468"/>
                </a:lnTo>
                <a:lnTo>
                  <a:pt x="2001" y="8468"/>
                </a:lnTo>
                <a:lnTo>
                  <a:pt x="2013" y="8464"/>
                </a:lnTo>
                <a:lnTo>
                  <a:pt x="2019" y="8462"/>
                </a:lnTo>
                <a:lnTo>
                  <a:pt x="2025" y="8460"/>
                </a:lnTo>
                <a:lnTo>
                  <a:pt x="2031" y="8457"/>
                </a:lnTo>
                <a:lnTo>
                  <a:pt x="2037" y="8453"/>
                </a:lnTo>
                <a:lnTo>
                  <a:pt x="2061" y="8436"/>
                </a:lnTo>
                <a:lnTo>
                  <a:pt x="2084" y="8418"/>
                </a:lnTo>
                <a:lnTo>
                  <a:pt x="2108" y="8399"/>
                </a:lnTo>
                <a:lnTo>
                  <a:pt x="2130" y="8379"/>
                </a:lnTo>
                <a:lnTo>
                  <a:pt x="2152" y="8360"/>
                </a:lnTo>
                <a:lnTo>
                  <a:pt x="2173" y="8340"/>
                </a:lnTo>
                <a:lnTo>
                  <a:pt x="2195" y="8319"/>
                </a:lnTo>
                <a:lnTo>
                  <a:pt x="2216" y="8297"/>
                </a:lnTo>
                <a:lnTo>
                  <a:pt x="2235" y="8275"/>
                </a:lnTo>
                <a:lnTo>
                  <a:pt x="2255" y="8253"/>
                </a:lnTo>
                <a:lnTo>
                  <a:pt x="2274" y="8231"/>
                </a:lnTo>
                <a:lnTo>
                  <a:pt x="2293" y="8207"/>
                </a:lnTo>
                <a:lnTo>
                  <a:pt x="2310" y="8184"/>
                </a:lnTo>
                <a:lnTo>
                  <a:pt x="2327" y="8160"/>
                </a:lnTo>
                <a:lnTo>
                  <a:pt x="2345" y="8135"/>
                </a:lnTo>
                <a:lnTo>
                  <a:pt x="2361" y="8110"/>
                </a:lnTo>
                <a:lnTo>
                  <a:pt x="2376" y="8085"/>
                </a:lnTo>
                <a:lnTo>
                  <a:pt x="2391" y="8060"/>
                </a:lnTo>
                <a:lnTo>
                  <a:pt x="2405" y="8033"/>
                </a:lnTo>
                <a:lnTo>
                  <a:pt x="2419" y="8008"/>
                </a:lnTo>
                <a:lnTo>
                  <a:pt x="2433" y="7981"/>
                </a:lnTo>
                <a:lnTo>
                  <a:pt x="2446" y="7954"/>
                </a:lnTo>
                <a:lnTo>
                  <a:pt x="2458" y="7927"/>
                </a:lnTo>
                <a:lnTo>
                  <a:pt x="2469" y="7900"/>
                </a:lnTo>
                <a:lnTo>
                  <a:pt x="2480" y="7872"/>
                </a:lnTo>
                <a:lnTo>
                  <a:pt x="2490" y="7844"/>
                </a:lnTo>
                <a:lnTo>
                  <a:pt x="2500" y="7816"/>
                </a:lnTo>
                <a:lnTo>
                  <a:pt x="2510" y="7787"/>
                </a:lnTo>
                <a:lnTo>
                  <a:pt x="2518" y="7759"/>
                </a:lnTo>
                <a:lnTo>
                  <a:pt x="2526" y="7730"/>
                </a:lnTo>
                <a:lnTo>
                  <a:pt x="2533" y="7701"/>
                </a:lnTo>
                <a:lnTo>
                  <a:pt x="2539" y="7673"/>
                </a:lnTo>
                <a:lnTo>
                  <a:pt x="2547" y="7630"/>
                </a:lnTo>
                <a:lnTo>
                  <a:pt x="2555" y="7584"/>
                </a:lnTo>
                <a:lnTo>
                  <a:pt x="2561" y="7533"/>
                </a:lnTo>
                <a:lnTo>
                  <a:pt x="2567" y="7479"/>
                </a:lnTo>
                <a:lnTo>
                  <a:pt x="2569" y="7452"/>
                </a:lnTo>
                <a:lnTo>
                  <a:pt x="2570" y="7424"/>
                </a:lnTo>
                <a:lnTo>
                  <a:pt x="2571" y="7395"/>
                </a:lnTo>
                <a:lnTo>
                  <a:pt x="2571" y="7367"/>
                </a:lnTo>
                <a:lnTo>
                  <a:pt x="2571" y="7338"/>
                </a:lnTo>
                <a:lnTo>
                  <a:pt x="2570" y="7309"/>
                </a:lnTo>
                <a:lnTo>
                  <a:pt x="2568" y="7281"/>
                </a:lnTo>
                <a:lnTo>
                  <a:pt x="2566" y="7252"/>
                </a:lnTo>
                <a:lnTo>
                  <a:pt x="2563" y="7223"/>
                </a:lnTo>
                <a:lnTo>
                  <a:pt x="2559" y="7196"/>
                </a:lnTo>
                <a:lnTo>
                  <a:pt x="2553" y="7169"/>
                </a:lnTo>
                <a:lnTo>
                  <a:pt x="2547" y="7141"/>
                </a:lnTo>
                <a:lnTo>
                  <a:pt x="2540" y="7115"/>
                </a:lnTo>
                <a:lnTo>
                  <a:pt x="2532" y="7090"/>
                </a:lnTo>
                <a:lnTo>
                  <a:pt x="2523" y="7064"/>
                </a:lnTo>
                <a:lnTo>
                  <a:pt x="2513" y="7041"/>
                </a:lnTo>
                <a:lnTo>
                  <a:pt x="2500" y="7019"/>
                </a:lnTo>
                <a:lnTo>
                  <a:pt x="2487" y="6997"/>
                </a:lnTo>
                <a:lnTo>
                  <a:pt x="2473" y="6976"/>
                </a:lnTo>
                <a:lnTo>
                  <a:pt x="2458" y="6958"/>
                </a:lnTo>
                <a:lnTo>
                  <a:pt x="2441" y="6941"/>
                </a:lnTo>
                <a:lnTo>
                  <a:pt x="2421" y="6925"/>
                </a:lnTo>
                <a:lnTo>
                  <a:pt x="2402" y="6910"/>
                </a:lnTo>
                <a:lnTo>
                  <a:pt x="2380" y="6897"/>
                </a:lnTo>
                <a:lnTo>
                  <a:pt x="2356" y="6887"/>
                </a:lnTo>
                <a:lnTo>
                  <a:pt x="2331" y="6879"/>
                </a:lnTo>
                <a:lnTo>
                  <a:pt x="2308" y="6875"/>
                </a:lnTo>
                <a:lnTo>
                  <a:pt x="2285" y="6874"/>
                </a:lnTo>
                <a:lnTo>
                  <a:pt x="2263" y="6875"/>
                </a:lnTo>
                <a:lnTo>
                  <a:pt x="2240" y="6880"/>
                </a:lnTo>
                <a:lnTo>
                  <a:pt x="2219" y="6887"/>
                </a:lnTo>
                <a:lnTo>
                  <a:pt x="2198" y="6896"/>
                </a:lnTo>
                <a:lnTo>
                  <a:pt x="2177" y="6908"/>
                </a:lnTo>
                <a:lnTo>
                  <a:pt x="2157" y="6922"/>
                </a:lnTo>
                <a:lnTo>
                  <a:pt x="2138" y="6938"/>
                </a:lnTo>
                <a:lnTo>
                  <a:pt x="2119" y="6955"/>
                </a:lnTo>
                <a:lnTo>
                  <a:pt x="2101" y="6973"/>
                </a:lnTo>
                <a:lnTo>
                  <a:pt x="2082" y="6994"/>
                </a:lnTo>
                <a:lnTo>
                  <a:pt x="2065" y="7016"/>
                </a:lnTo>
                <a:lnTo>
                  <a:pt x="2048" y="7038"/>
                </a:lnTo>
                <a:lnTo>
                  <a:pt x="2032" y="7061"/>
                </a:lnTo>
                <a:lnTo>
                  <a:pt x="2015" y="7086"/>
                </a:lnTo>
                <a:lnTo>
                  <a:pt x="2000" y="7111"/>
                </a:lnTo>
                <a:lnTo>
                  <a:pt x="1986" y="7136"/>
                </a:lnTo>
                <a:lnTo>
                  <a:pt x="1958" y="7187"/>
                </a:lnTo>
                <a:lnTo>
                  <a:pt x="1932" y="7237"/>
                </a:lnTo>
                <a:lnTo>
                  <a:pt x="1909" y="7286"/>
                </a:lnTo>
                <a:lnTo>
                  <a:pt x="1888" y="7332"/>
                </a:lnTo>
                <a:lnTo>
                  <a:pt x="1870" y="7373"/>
                </a:lnTo>
                <a:lnTo>
                  <a:pt x="1853" y="7409"/>
                </a:lnTo>
                <a:lnTo>
                  <a:pt x="1839" y="7439"/>
                </a:lnTo>
                <a:lnTo>
                  <a:pt x="1826" y="7470"/>
                </a:lnTo>
                <a:lnTo>
                  <a:pt x="1813" y="7503"/>
                </a:lnTo>
                <a:lnTo>
                  <a:pt x="1800" y="7534"/>
                </a:lnTo>
                <a:lnTo>
                  <a:pt x="1788" y="7566"/>
                </a:lnTo>
                <a:lnTo>
                  <a:pt x="1777" y="7599"/>
                </a:lnTo>
                <a:lnTo>
                  <a:pt x="1765" y="7632"/>
                </a:lnTo>
                <a:lnTo>
                  <a:pt x="1755" y="7665"/>
                </a:lnTo>
                <a:lnTo>
                  <a:pt x="1746" y="7698"/>
                </a:lnTo>
                <a:lnTo>
                  <a:pt x="1738" y="7732"/>
                </a:lnTo>
                <a:lnTo>
                  <a:pt x="1730" y="7765"/>
                </a:lnTo>
                <a:lnTo>
                  <a:pt x="1723" y="7798"/>
                </a:lnTo>
                <a:lnTo>
                  <a:pt x="1717" y="7832"/>
                </a:lnTo>
                <a:lnTo>
                  <a:pt x="1712" y="7865"/>
                </a:lnTo>
                <a:lnTo>
                  <a:pt x="1708" y="7900"/>
                </a:lnTo>
                <a:lnTo>
                  <a:pt x="1704" y="7933"/>
                </a:lnTo>
                <a:lnTo>
                  <a:pt x="1702" y="7966"/>
                </a:lnTo>
                <a:lnTo>
                  <a:pt x="1700" y="8001"/>
                </a:lnTo>
                <a:lnTo>
                  <a:pt x="1700" y="8034"/>
                </a:lnTo>
                <a:lnTo>
                  <a:pt x="1701" y="8068"/>
                </a:lnTo>
                <a:lnTo>
                  <a:pt x="1702" y="8102"/>
                </a:lnTo>
                <a:lnTo>
                  <a:pt x="1705" y="8135"/>
                </a:lnTo>
                <a:lnTo>
                  <a:pt x="1709" y="8169"/>
                </a:lnTo>
                <a:lnTo>
                  <a:pt x="1715" y="8202"/>
                </a:lnTo>
                <a:lnTo>
                  <a:pt x="1721" y="8235"/>
                </a:lnTo>
                <a:lnTo>
                  <a:pt x="1729" y="8268"/>
                </a:lnTo>
                <a:lnTo>
                  <a:pt x="1738" y="8300"/>
                </a:lnTo>
                <a:lnTo>
                  <a:pt x="1748" y="8334"/>
                </a:lnTo>
                <a:lnTo>
                  <a:pt x="1760" y="8366"/>
                </a:lnTo>
                <a:lnTo>
                  <a:pt x="1774" y="8398"/>
                </a:lnTo>
                <a:lnTo>
                  <a:pt x="1788" y="8430"/>
                </a:lnTo>
                <a:lnTo>
                  <a:pt x="1804" y="8461"/>
                </a:lnTo>
                <a:lnTo>
                  <a:pt x="1809" y="8469"/>
                </a:lnTo>
                <a:lnTo>
                  <a:pt x="1814" y="8476"/>
                </a:lnTo>
                <a:lnTo>
                  <a:pt x="1820" y="8481"/>
                </a:lnTo>
                <a:lnTo>
                  <a:pt x="1826" y="8485"/>
                </a:lnTo>
                <a:lnTo>
                  <a:pt x="1817" y="8506"/>
                </a:lnTo>
                <a:lnTo>
                  <a:pt x="1807" y="8527"/>
                </a:lnTo>
                <a:lnTo>
                  <a:pt x="1797" y="8548"/>
                </a:lnTo>
                <a:lnTo>
                  <a:pt x="1787" y="8570"/>
                </a:lnTo>
                <a:lnTo>
                  <a:pt x="1764" y="8611"/>
                </a:lnTo>
                <a:lnTo>
                  <a:pt x="1742" y="8652"/>
                </a:lnTo>
                <a:lnTo>
                  <a:pt x="1719" y="8692"/>
                </a:lnTo>
                <a:lnTo>
                  <a:pt x="1696" y="8731"/>
                </a:lnTo>
                <a:lnTo>
                  <a:pt x="1670" y="8770"/>
                </a:lnTo>
                <a:lnTo>
                  <a:pt x="1646" y="8809"/>
                </a:lnTo>
                <a:lnTo>
                  <a:pt x="1620" y="8846"/>
                </a:lnTo>
                <a:lnTo>
                  <a:pt x="1593" y="8884"/>
                </a:lnTo>
                <a:lnTo>
                  <a:pt x="1566" y="8920"/>
                </a:lnTo>
                <a:lnTo>
                  <a:pt x="1539" y="8956"/>
                </a:lnTo>
                <a:lnTo>
                  <a:pt x="1510" y="8993"/>
                </a:lnTo>
                <a:lnTo>
                  <a:pt x="1482" y="9028"/>
                </a:lnTo>
                <a:lnTo>
                  <a:pt x="1453" y="9064"/>
                </a:lnTo>
                <a:lnTo>
                  <a:pt x="1423" y="9099"/>
                </a:lnTo>
                <a:lnTo>
                  <a:pt x="1393" y="9134"/>
                </a:lnTo>
                <a:lnTo>
                  <a:pt x="1362" y="9168"/>
                </a:lnTo>
                <a:lnTo>
                  <a:pt x="1367" y="9031"/>
                </a:lnTo>
                <a:lnTo>
                  <a:pt x="1371" y="8895"/>
                </a:lnTo>
                <a:lnTo>
                  <a:pt x="1375" y="8757"/>
                </a:lnTo>
                <a:lnTo>
                  <a:pt x="1380" y="8620"/>
                </a:lnTo>
                <a:lnTo>
                  <a:pt x="1385" y="8483"/>
                </a:lnTo>
                <a:lnTo>
                  <a:pt x="1390" y="8346"/>
                </a:lnTo>
                <a:lnTo>
                  <a:pt x="1396" y="8209"/>
                </a:lnTo>
                <a:lnTo>
                  <a:pt x="1402" y="8073"/>
                </a:lnTo>
                <a:lnTo>
                  <a:pt x="1409" y="7935"/>
                </a:lnTo>
                <a:lnTo>
                  <a:pt x="1417" y="7798"/>
                </a:lnTo>
                <a:lnTo>
                  <a:pt x="1426" y="7662"/>
                </a:lnTo>
                <a:lnTo>
                  <a:pt x="1435" y="7525"/>
                </a:lnTo>
                <a:lnTo>
                  <a:pt x="1445" y="7388"/>
                </a:lnTo>
                <a:lnTo>
                  <a:pt x="1456" y="7252"/>
                </a:lnTo>
                <a:lnTo>
                  <a:pt x="1468" y="7116"/>
                </a:lnTo>
                <a:lnTo>
                  <a:pt x="1481" y="6979"/>
                </a:lnTo>
                <a:lnTo>
                  <a:pt x="1485" y="6936"/>
                </a:lnTo>
                <a:lnTo>
                  <a:pt x="1489" y="6891"/>
                </a:lnTo>
                <a:lnTo>
                  <a:pt x="1494" y="6848"/>
                </a:lnTo>
                <a:lnTo>
                  <a:pt x="1498" y="6804"/>
                </a:lnTo>
                <a:lnTo>
                  <a:pt x="1503" y="6760"/>
                </a:lnTo>
                <a:lnTo>
                  <a:pt x="1508" y="6716"/>
                </a:lnTo>
                <a:lnTo>
                  <a:pt x="1514" y="6672"/>
                </a:lnTo>
                <a:lnTo>
                  <a:pt x="1519" y="6628"/>
                </a:lnTo>
                <a:lnTo>
                  <a:pt x="1529" y="6630"/>
                </a:lnTo>
                <a:lnTo>
                  <a:pt x="1537" y="6630"/>
                </a:lnTo>
                <a:lnTo>
                  <a:pt x="1547" y="6629"/>
                </a:lnTo>
                <a:lnTo>
                  <a:pt x="1556" y="6626"/>
                </a:lnTo>
                <a:lnTo>
                  <a:pt x="1587" y="6615"/>
                </a:lnTo>
                <a:lnTo>
                  <a:pt x="1619" y="6603"/>
                </a:lnTo>
                <a:lnTo>
                  <a:pt x="1649" y="6590"/>
                </a:lnTo>
                <a:lnTo>
                  <a:pt x="1681" y="6575"/>
                </a:lnTo>
                <a:lnTo>
                  <a:pt x="1713" y="6561"/>
                </a:lnTo>
                <a:lnTo>
                  <a:pt x="1744" y="6546"/>
                </a:lnTo>
                <a:lnTo>
                  <a:pt x="1777" y="6530"/>
                </a:lnTo>
                <a:lnTo>
                  <a:pt x="1808" y="6514"/>
                </a:lnTo>
                <a:lnTo>
                  <a:pt x="1839" y="6495"/>
                </a:lnTo>
                <a:lnTo>
                  <a:pt x="1872" y="6478"/>
                </a:lnTo>
                <a:lnTo>
                  <a:pt x="1903" y="6459"/>
                </a:lnTo>
                <a:lnTo>
                  <a:pt x="1934" y="6440"/>
                </a:lnTo>
                <a:lnTo>
                  <a:pt x="1966" y="6419"/>
                </a:lnTo>
                <a:lnTo>
                  <a:pt x="1996" y="6399"/>
                </a:lnTo>
                <a:lnTo>
                  <a:pt x="2027" y="6378"/>
                </a:lnTo>
                <a:lnTo>
                  <a:pt x="2057" y="6356"/>
                </a:lnTo>
                <a:lnTo>
                  <a:pt x="2063" y="6360"/>
                </a:lnTo>
                <a:lnTo>
                  <a:pt x="2070" y="6363"/>
                </a:lnTo>
                <a:lnTo>
                  <a:pt x="2101" y="6370"/>
                </a:lnTo>
                <a:lnTo>
                  <a:pt x="2132" y="6376"/>
                </a:lnTo>
                <a:lnTo>
                  <a:pt x="2164" y="6380"/>
                </a:lnTo>
                <a:lnTo>
                  <a:pt x="2196" y="6383"/>
                </a:lnTo>
                <a:lnTo>
                  <a:pt x="2228" y="6384"/>
                </a:lnTo>
                <a:lnTo>
                  <a:pt x="2259" y="6384"/>
                </a:lnTo>
                <a:lnTo>
                  <a:pt x="2292" y="6382"/>
                </a:lnTo>
                <a:lnTo>
                  <a:pt x="2323" y="6379"/>
                </a:lnTo>
                <a:lnTo>
                  <a:pt x="2356" y="6375"/>
                </a:lnTo>
                <a:lnTo>
                  <a:pt x="2387" y="6369"/>
                </a:lnTo>
                <a:lnTo>
                  <a:pt x="2419" y="6362"/>
                </a:lnTo>
                <a:lnTo>
                  <a:pt x="2451" y="6354"/>
                </a:lnTo>
                <a:lnTo>
                  <a:pt x="2482" y="6345"/>
                </a:lnTo>
                <a:lnTo>
                  <a:pt x="2513" y="6333"/>
                </a:lnTo>
                <a:lnTo>
                  <a:pt x="2544" y="6322"/>
                </a:lnTo>
                <a:lnTo>
                  <a:pt x="2574" y="6309"/>
                </a:lnTo>
                <a:lnTo>
                  <a:pt x="2604" y="6296"/>
                </a:lnTo>
                <a:lnTo>
                  <a:pt x="2634" y="6281"/>
                </a:lnTo>
                <a:lnTo>
                  <a:pt x="2662" y="6266"/>
                </a:lnTo>
                <a:lnTo>
                  <a:pt x="2692" y="6249"/>
                </a:lnTo>
                <a:lnTo>
                  <a:pt x="2720" y="6231"/>
                </a:lnTo>
                <a:lnTo>
                  <a:pt x="2747" y="6213"/>
                </a:lnTo>
                <a:lnTo>
                  <a:pt x="2774" y="6194"/>
                </a:lnTo>
                <a:lnTo>
                  <a:pt x="2800" y="6174"/>
                </a:lnTo>
                <a:lnTo>
                  <a:pt x="2825" y="6154"/>
                </a:lnTo>
                <a:lnTo>
                  <a:pt x="2851" y="6133"/>
                </a:lnTo>
                <a:lnTo>
                  <a:pt x="2874" y="6111"/>
                </a:lnTo>
                <a:lnTo>
                  <a:pt x="2897" y="6088"/>
                </a:lnTo>
                <a:lnTo>
                  <a:pt x="2920" y="6066"/>
                </a:lnTo>
                <a:lnTo>
                  <a:pt x="2941" y="6043"/>
                </a:lnTo>
                <a:lnTo>
                  <a:pt x="2961" y="6019"/>
                </a:lnTo>
                <a:lnTo>
                  <a:pt x="2980" y="5994"/>
                </a:lnTo>
                <a:lnTo>
                  <a:pt x="2998" y="5970"/>
                </a:lnTo>
                <a:lnTo>
                  <a:pt x="3015" y="5946"/>
                </a:lnTo>
                <a:lnTo>
                  <a:pt x="3031" y="5919"/>
                </a:lnTo>
                <a:lnTo>
                  <a:pt x="3047" y="5892"/>
                </a:lnTo>
                <a:lnTo>
                  <a:pt x="3062" y="5864"/>
                </a:lnTo>
                <a:lnTo>
                  <a:pt x="3077" y="5835"/>
                </a:lnTo>
                <a:lnTo>
                  <a:pt x="3091" y="5806"/>
                </a:lnTo>
                <a:lnTo>
                  <a:pt x="3104" y="5776"/>
                </a:lnTo>
                <a:lnTo>
                  <a:pt x="3117" y="5744"/>
                </a:lnTo>
                <a:lnTo>
                  <a:pt x="3128" y="5713"/>
                </a:lnTo>
                <a:lnTo>
                  <a:pt x="3139" y="5680"/>
                </a:lnTo>
                <a:lnTo>
                  <a:pt x="3148" y="5648"/>
                </a:lnTo>
                <a:lnTo>
                  <a:pt x="3158" y="5615"/>
                </a:lnTo>
                <a:lnTo>
                  <a:pt x="3166" y="5582"/>
                </a:lnTo>
                <a:lnTo>
                  <a:pt x="3173" y="5549"/>
                </a:lnTo>
                <a:lnTo>
                  <a:pt x="3179" y="5514"/>
                </a:lnTo>
                <a:lnTo>
                  <a:pt x="3183" y="5481"/>
                </a:lnTo>
                <a:lnTo>
                  <a:pt x="3187" y="5448"/>
                </a:lnTo>
                <a:lnTo>
                  <a:pt x="3189" y="5413"/>
                </a:lnTo>
                <a:lnTo>
                  <a:pt x="3191" y="5380"/>
                </a:lnTo>
                <a:lnTo>
                  <a:pt x="3191" y="5346"/>
                </a:lnTo>
                <a:lnTo>
                  <a:pt x="3190" y="5313"/>
                </a:lnTo>
                <a:lnTo>
                  <a:pt x="3187" y="5281"/>
                </a:lnTo>
                <a:lnTo>
                  <a:pt x="3184" y="5247"/>
                </a:lnTo>
                <a:lnTo>
                  <a:pt x="3179" y="5216"/>
                </a:lnTo>
                <a:lnTo>
                  <a:pt x="3172" y="5183"/>
                </a:lnTo>
                <a:lnTo>
                  <a:pt x="3164" y="5153"/>
                </a:lnTo>
                <a:lnTo>
                  <a:pt x="3154" y="5123"/>
                </a:lnTo>
                <a:lnTo>
                  <a:pt x="3143" y="5092"/>
                </a:lnTo>
                <a:lnTo>
                  <a:pt x="3130" y="5063"/>
                </a:lnTo>
                <a:lnTo>
                  <a:pt x="3116" y="5036"/>
                </a:lnTo>
                <a:lnTo>
                  <a:pt x="3100" y="5008"/>
                </a:lnTo>
                <a:lnTo>
                  <a:pt x="3083" y="4983"/>
                </a:lnTo>
                <a:lnTo>
                  <a:pt x="3063" y="4961"/>
                </a:lnTo>
                <a:lnTo>
                  <a:pt x="3044" y="4941"/>
                </a:lnTo>
                <a:lnTo>
                  <a:pt x="3023" y="4925"/>
                </a:lnTo>
                <a:lnTo>
                  <a:pt x="3002" y="4912"/>
                </a:lnTo>
                <a:lnTo>
                  <a:pt x="2979" y="4902"/>
                </a:lnTo>
                <a:lnTo>
                  <a:pt x="2957" y="4895"/>
                </a:lnTo>
                <a:lnTo>
                  <a:pt x="2934" y="4890"/>
                </a:lnTo>
                <a:lnTo>
                  <a:pt x="2909" y="4888"/>
                </a:lnTo>
                <a:lnTo>
                  <a:pt x="2885" y="4887"/>
                </a:lnTo>
                <a:lnTo>
                  <a:pt x="2860" y="4889"/>
                </a:lnTo>
                <a:lnTo>
                  <a:pt x="2836" y="4893"/>
                </a:lnTo>
                <a:lnTo>
                  <a:pt x="2810" y="4899"/>
                </a:lnTo>
                <a:lnTo>
                  <a:pt x="2785" y="4906"/>
                </a:lnTo>
                <a:lnTo>
                  <a:pt x="2759" y="4915"/>
                </a:lnTo>
                <a:lnTo>
                  <a:pt x="2733" y="4926"/>
                </a:lnTo>
                <a:lnTo>
                  <a:pt x="2708" y="4938"/>
                </a:lnTo>
                <a:lnTo>
                  <a:pt x="2683" y="4951"/>
                </a:lnTo>
                <a:lnTo>
                  <a:pt x="2657" y="4965"/>
                </a:lnTo>
                <a:lnTo>
                  <a:pt x="2633" y="4980"/>
                </a:lnTo>
                <a:lnTo>
                  <a:pt x="2609" y="4996"/>
                </a:lnTo>
                <a:lnTo>
                  <a:pt x="2584" y="5012"/>
                </a:lnTo>
                <a:lnTo>
                  <a:pt x="2561" y="5029"/>
                </a:lnTo>
                <a:lnTo>
                  <a:pt x="2539" y="5047"/>
                </a:lnTo>
                <a:lnTo>
                  <a:pt x="2495" y="5081"/>
                </a:lnTo>
                <a:lnTo>
                  <a:pt x="2455" y="5117"/>
                </a:lnTo>
                <a:lnTo>
                  <a:pt x="2418" y="5150"/>
                </a:lnTo>
                <a:lnTo>
                  <a:pt x="2387" y="5181"/>
                </a:lnTo>
                <a:lnTo>
                  <a:pt x="2363" y="5207"/>
                </a:lnTo>
                <a:lnTo>
                  <a:pt x="2338" y="5232"/>
                </a:lnTo>
                <a:lnTo>
                  <a:pt x="2315" y="5258"/>
                </a:lnTo>
                <a:lnTo>
                  <a:pt x="2293" y="5285"/>
                </a:lnTo>
                <a:lnTo>
                  <a:pt x="2271" y="5312"/>
                </a:lnTo>
                <a:lnTo>
                  <a:pt x="2249" y="5340"/>
                </a:lnTo>
                <a:lnTo>
                  <a:pt x="2228" y="5369"/>
                </a:lnTo>
                <a:lnTo>
                  <a:pt x="2208" y="5397"/>
                </a:lnTo>
                <a:lnTo>
                  <a:pt x="2188" y="5425"/>
                </a:lnTo>
                <a:lnTo>
                  <a:pt x="2169" y="5456"/>
                </a:lnTo>
                <a:lnTo>
                  <a:pt x="2151" y="5485"/>
                </a:lnTo>
                <a:lnTo>
                  <a:pt x="2133" y="5515"/>
                </a:lnTo>
                <a:lnTo>
                  <a:pt x="2116" y="5546"/>
                </a:lnTo>
                <a:lnTo>
                  <a:pt x="2100" y="5577"/>
                </a:lnTo>
                <a:lnTo>
                  <a:pt x="2084" y="5609"/>
                </a:lnTo>
                <a:lnTo>
                  <a:pt x="2069" y="5640"/>
                </a:lnTo>
                <a:lnTo>
                  <a:pt x="2055" y="5671"/>
                </a:lnTo>
                <a:lnTo>
                  <a:pt x="2041" y="5704"/>
                </a:lnTo>
                <a:lnTo>
                  <a:pt x="2029" y="5736"/>
                </a:lnTo>
                <a:lnTo>
                  <a:pt x="2017" y="5770"/>
                </a:lnTo>
                <a:lnTo>
                  <a:pt x="2004" y="5803"/>
                </a:lnTo>
                <a:lnTo>
                  <a:pt x="1994" y="5835"/>
                </a:lnTo>
                <a:lnTo>
                  <a:pt x="1984" y="5870"/>
                </a:lnTo>
                <a:lnTo>
                  <a:pt x="1975" y="5903"/>
                </a:lnTo>
                <a:lnTo>
                  <a:pt x="1967" y="5938"/>
                </a:lnTo>
                <a:lnTo>
                  <a:pt x="1960" y="5971"/>
                </a:lnTo>
                <a:lnTo>
                  <a:pt x="1953" y="6005"/>
                </a:lnTo>
                <a:lnTo>
                  <a:pt x="1947" y="6040"/>
                </a:lnTo>
                <a:lnTo>
                  <a:pt x="1942" y="6075"/>
                </a:lnTo>
                <a:lnTo>
                  <a:pt x="1938" y="6110"/>
                </a:lnTo>
                <a:lnTo>
                  <a:pt x="1934" y="6145"/>
                </a:lnTo>
                <a:lnTo>
                  <a:pt x="1931" y="6180"/>
                </a:lnTo>
                <a:lnTo>
                  <a:pt x="1931" y="6189"/>
                </a:lnTo>
                <a:lnTo>
                  <a:pt x="1933" y="6198"/>
                </a:lnTo>
                <a:lnTo>
                  <a:pt x="1937" y="6207"/>
                </a:lnTo>
                <a:lnTo>
                  <a:pt x="1941" y="6215"/>
                </a:lnTo>
                <a:lnTo>
                  <a:pt x="1946" y="6222"/>
                </a:lnTo>
                <a:lnTo>
                  <a:pt x="1953" y="6229"/>
                </a:lnTo>
                <a:lnTo>
                  <a:pt x="1960" y="6234"/>
                </a:lnTo>
                <a:lnTo>
                  <a:pt x="1969" y="6238"/>
                </a:lnTo>
                <a:lnTo>
                  <a:pt x="1973" y="6239"/>
                </a:lnTo>
                <a:lnTo>
                  <a:pt x="1978" y="6240"/>
                </a:lnTo>
                <a:lnTo>
                  <a:pt x="1953" y="6261"/>
                </a:lnTo>
                <a:lnTo>
                  <a:pt x="1927" y="6281"/>
                </a:lnTo>
                <a:lnTo>
                  <a:pt x="1901" y="6301"/>
                </a:lnTo>
                <a:lnTo>
                  <a:pt x="1875" y="6319"/>
                </a:lnTo>
                <a:lnTo>
                  <a:pt x="1848" y="6338"/>
                </a:lnTo>
                <a:lnTo>
                  <a:pt x="1821" y="6356"/>
                </a:lnTo>
                <a:lnTo>
                  <a:pt x="1794" y="6374"/>
                </a:lnTo>
                <a:lnTo>
                  <a:pt x="1766" y="6390"/>
                </a:lnTo>
                <a:lnTo>
                  <a:pt x="1738" y="6407"/>
                </a:lnTo>
                <a:lnTo>
                  <a:pt x="1710" y="6423"/>
                </a:lnTo>
                <a:lnTo>
                  <a:pt x="1681" y="6439"/>
                </a:lnTo>
                <a:lnTo>
                  <a:pt x="1653" y="6453"/>
                </a:lnTo>
                <a:lnTo>
                  <a:pt x="1624" y="6468"/>
                </a:lnTo>
                <a:lnTo>
                  <a:pt x="1594" y="6481"/>
                </a:lnTo>
                <a:lnTo>
                  <a:pt x="1565" y="6495"/>
                </a:lnTo>
                <a:lnTo>
                  <a:pt x="1535" y="6509"/>
                </a:lnTo>
                <a:lnTo>
                  <a:pt x="1545" y="6433"/>
                </a:lnTo>
                <a:lnTo>
                  <a:pt x="1556" y="6357"/>
                </a:lnTo>
                <a:lnTo>
                  <a:pt x="1567" y="6281"/>
                </a:lnTo>
                <a:lnTo>
                  <a:pt x="1579" y="6206"/>
                </a:lnTo>
                <a:lnTo>
                  <a:pt x="1592" y="6130"/>
                </a:lnTo>
                <a:lnTo>
                  <a:pt x="1605" y="6055"/>
                </a:lnTo>
                <a:lnTo>
                  <a:pt x="1619" y="5979"/>
                </a:lnTo>
                <a:lnTo>
                  <a:pt x="1633" y="5904"/>
                </a:lnTo>
                <a:lnTo>
                  <a:pt x="1648" y="5829"/>
                </a:lnTo>
                <a:lnTo>
                  <a:pt x="1663" y="5754"/>
                </a:lnTo>
                <a:lnTo>
                  <a:pt x="1679" y="5679"/>
                </a:lnTo>
                <a:lnTo>
                  <a:pt x="1697" y="5605"/>
                </a:lnTo>
                <a:lnTo>
                  <a:pt x="1714" y="5531"/>
                </a:lnTo>
                <a:lnTo>
                  <a:pt x="1732" y="5457"/>
                </a:lnTo>
                <a:lnTo>
                  <a:pt x="1751" y="5382"/>
                </a:lnTo>
                <a:lnTo>
                  <a:pt x="1770" y="5309"/>
                </a:lnTo>
                <a:lnTo>
                  <a:pt x="1792" y="5235"/>
                </a:lnTo>
                <a:lnTo>
                  <a:pt x="1813" y="5161"/>
                </a:lnTo>
                <a:lnTo>
                  <a:pt x="1834" y="5088"/>
                </a:lnTo>
                <a:lnTo>
                  <a:pt x="1858" y="5015"/>
                </a:lnTo>
                <a:lnTo>
                  <a:pt x="1881" y="4943"/>
                </a:lnTo>
                <a:lnTo>
                  <a:pt x="1905" y="4871"/>
                </a:lnTo>
                <a:lnTo>
                  <a:pt x="1930" y="4799"/>
                </a:lnTo>
                <a:lnTo>
                  <a:pt x="1957" y="4728"/>
                </a:lnTo>
                <a:lnTo>
                  <a:pt x="1984" y="4656"/>
                </a:lnTo>
                <a:lnTo>
                  <a:pt x="2012" y="4585"/>
                </a:lnTo>
                <a:lnTo>
                  <a:pt x="2041" y="4515"/>
                </a:lnTo>
                <a:lnTo>
                  <a:pt x="2070" y="4444"/>
                </a:lnTo>
                <a:lnTo>
                  <a:pt x="2102" y="4375"/>
                </a:lnTo>
                <a:lnTo>
                  <a:pt x="2133" y="4306"/>
                </a:lnTo>
                <a:lnTo>
                  <a:pt x="2165" y="4237"/>
                </a:lnTo>
                <a:lnTo>
                  <a:pt x="2200" y="4168"/>
                </a:lnTo>
                <a:lnTo>
                  <a:pt x="2277" y="4117"/>
                </a:lnTo>
                <a:lnTo>
                  <a:pt x="2355" y="4068"/>
                </a:lnTo>
                <a:lnTo>
                  <a:pt x="2393" y="4044"/>
                </a:lnTo>
                <a:lnTo>
                  <a:pt x="2433" y="4020"/>
                </a:lnTo>
                <a:lnTo>
                  <a:pt x="2472" y="3998"/>
                </a:lnTo>
                <a:lnTo>
                  <a:pt x="2513" y="3975"/>
                </a:lnTo>
                <a:lnTo>
                  <a:pt x="2553" y="3953"/>
                </a:lnTo>
                <a:lnTo>
                  <a:pt x="2594" y="3932"/>
                </a:lnTo>
                <a:lnTo>
                  <a:pt x="2634" y="3912"/>
                </a:lnTo>
                <a:lnTo>
                  <a:pt x="2676" y="3892"/>
                </a:lnTo>
                <a:lnTo>
                  <a:pt x="2718" y="3872"/>
                </a:lnTo>
                <a:lnTo>
                  <a:pt x="2760" y="3854"/>
                </a:lnTo>
                <a:lnTo>
                  <a:pt x="2803" y="3836"/>
                </a:lnTo>
                <a:lnTo>
                  <a:pt x="2847" y="3820"/>
                </a:lnTo>
                <a:lnTo>
                  <a:pt x="2883" y="3807"/>
                </a:lnTo>
                <a:lnTo>
                  <a:pt x="2920" y="3794"/>
                </a:lnTo>
                <a:lnTo>
                  <a:pt x="2957" y="3782"/>
                </a:lnTo>
                <a:lnTo>
                  <a:pt x="2994" y="3772"/>
                </a:lnTo>
                <a:lnTo>
                  <a:pt x="3005" y="3791"/>
                </a:lnTo>
                <a:lnTo>
                  <a:pt x="3017" y="3810"/>
                </a:lnTo>
                <a:lnTo>
                  <a:pt x="3032" y="3828"/>
                </a:lnTo>
                <a:lnTo>
                  <a:pt x="3047" y="3845"/>
                </a:lnTo>
                <a:lnTo>
                  <a:pt x="3059" y="3857"/>
                </a:lnTo>
                <a:lnTo>
                  <a:pt x="3072" y="3868"/>
                </a:lnTo>
                <a:lnTo>
                  <a:pt x="3087" y="3878"/>
                </a:lnTo>
                <a:lnTo>
                  <a:pt x="3101" y="3889"/>
                </a:lnTo>
                <a:lnTo>
                  <a:pt x="3115" y="3898"/>
                </a:lnTo>
                <a:lnTo>
                  <a:pt x="3130" y="3906"/>
                </a:lnTo>
                <a:lnTo>
                  <a:pt x="3146" y="3914"/>
                </a:lnTo>
                <a:lnTo>
                  <a:pt x="3163" y="3921"/>
                </a:lnTo>
                <a:lnTo>
                  <a:pt x="3179" y="3927"/>
                </a:lnTo>
                <a:lnTo>
                  <a:pt x="3196" y="3933"/>
                </a:lnTo>
                <a:lnTo>
                  <a:pt x="3213" y="3939"/>
                </a:lnTo>
                <a:lnTo>
                  <a:pt x="3230" y="3944"/>
                </a:lnTo>
                <a:lnTo>
                  <a:pt x="3266" y="3952"/>
                </a:lnTo>
                <a:lnTo>
                  <a:pt x="3302" y="3959"/>
                </a:lnTo>
                <a:lnTo>
                  <a:pt x="3340" y="3964"/>
                </a:lnTo>
                <a:lnTo>
                  <a:pt x="3376" y="3969"/>
                </a:lnTo>
                <a:lnTo>
                  <a:pt x="3414" y="3972"/>
                </a:lnTo>
                <a:lnTo>
                  <a:pt x="3450" y="3973"/>
                </a:lnTo>
                <a:lnTo>
                  <a:pt x="3521" y="3975"/>
                </a:lnTo>
                <a:lnTo>
                  <a:pt x="3588" y="3974"/>
                </a:lnTo>
                <a:lnTo>
                  <a:pt x="3629" y="3973"/>
                </a:lnTo>
                <a:lnTo>
                  <a:pt x="3671" y="3971"/>
                </a:lnTo>
                <a:lnTo>
                  <a:pt x="3712" y="3967"/>
                </a:lnTo>
                <a:lnTo>
                  <a:pt x="3754" y="3963"/>
                </a:lnTo>
                <a:lnTo>
                  <a:pt x="3795" y="3959"/>
                </a:lnTo>
                <a:lnTo>
                  <a:pt x="3837" y="3953"/>
                </a:lnTo>
                <a:lnTo>
                  <a:pt x="3877" y="3946"/>
                </a:lnTo>
                <a:lnTo>
                  <a:pt x="3919" y="3939"/>
                </a:lnTo>
                <a:lnTo>
                  <a:pt x="3959" y="3930"/>
                </a:lnTo>
                <a:lnTo>
                  <a:pt x="3999" y="3921"/>
                </a:lnTo>
                <a:lnTo>
                  <a:pt x="4039" y="3911"/>
                </a:lnTo>
                <a:lnTo>
                  <a:pt x="4079" y="3899"/>
                </a:lnTo>
                <a:lnTo>
                  <a:pt x="4118" y="3887"/>
                </a:lnTo>
                <a:lnTo>
                  <a:pt x="4158" y="3874"/>
                </a:lnTo>
                <a:lnTo>
                  <a:pt x="4197" y="3860"/>
                </a:lnTo>
                <a:lnTo>
                  <a:pt x="4236" y="3845"/>
                </a:lnTo>
                <a:lnTo>
                  <a:pt x="4274" y="3830"/>
                </a:lnTo>
                <a:lnTo>
                  <a:pt x="4312" y="3814"/>
                </a:lnTo>
                <a:lnTo>
                  <a:pt x="4349" y="3795"/>
                </a:lnTo>
                <a:lnTo>
                  <a:pt x="4387" y="3778"/>
                </a:lnTo>
                <a:lnTo>
                  <a:pt x="4423" y="3759"/>
                </a:lnTo>
                <a:lnTo>
                  <a:pt x="4460" y="3739"/>
                </a:lnTo>
                <a:lnTo>
                  <a:pt x="4496" y="3718"/>
                </a:lnTo>
                <a:lnTo>
                  <a:pt x="4531" y="3697"/>
                </a:lnTo>
                <a:lnTo>
                  <a:pt x="4566" y="3675"/>
                </a:lnTo>
                <a:lnTo>
                  <a:pt x="4601" y="3652"/>
                </a:lnTo>
                <a:lnTo>
                  <a:pt x="4635" y="3628"/>
                </a:lnTo>
                <a:lnTo>
                  <a:pt x="4668" y="3604"/>
                </a:lnTo>
                <a:lnTo>
                  <a:pt x="4702" y="3579"/>
                </a:lnTo>
                <a:lnTo>
                  <a:pt x="4734" y="3552"/>
                </a:lnTo>
                <a:lnTo>
                  <a:pt x="4766" y="3526"/>
                </a:lnTo>
                <a:lnTo>
                  <a:pt x="4798" y="3499"/>
                </a:lnTo>
                <a:lnTo>
                  <a:pt x="4807" y="3490"/>
                </a:lnTo>
                <a:lnTo>
                  <a:pt x="4813" y="3481"/>
                </a:lnTo>
                <a:lnTo>
                  <a:pt x="4819" y="3471"/>
                </a:lnTo>
                <a:lnTo>
                  <a:pt x="4822" y="3462"/>
                </a:lnTo>
                <a:lnTo>
                  <a:pt x="4825" y="3452"/>
                </a:lnTo>
                <a:lnTo>
                  <a:pt x="4826" y="3442"/>
                </a:lnTo>
                <a:lnTo>
                  <a:pt x="4826" y="3432"/>
                </a:lnTo>
                <a:lnTo>
                  <a:pt x="4824" y="3423"/>
                </a:lnTo>
                <a:lnTo>
                  <a:pt x="4821" y="3413"/>
                </a:lnTo>
                <a:lnTo>
                  <a:pt x="4818" y="3404"/>
                </a:lnTo>
                <a:lnTo>
                  <a:pt x="4813" y="3394"/>
                </a:lnTo>
                <a:lnTo>
                  <a:pt x="4807" y="3386"/>
                </a:lnTo>
                <a:lnTo>
                  <a:pt x="4800" y="3378"/>
                </a:lnTo>
                <a:lnTo>
                  <a:pt x="4792" y="3371"/>
                </a:lnTo>
                <a:lnTo>
                  <a:pt x="4783" y="3365"/>
                </a:lnTo>
                <a:lnTo>
                  <a:pt x="4773" y="3360"/>
                </a:lnTo>
                <a:lnTo>
                  <a:pt x="4721" y="3335"/>
                </a:lnTo>
                <a:lnTo>
                  <a:pt x="4668" y="3312"/>
                </a:lnTo>
                <a:lnTo>
                  <a:pt x="4614" y="3292"/>
                </a:lnTo>
                <a:lnTo>
                  <a:pt x="4561" y="3273"/>
                </a:lnTo>
                <a:lnTo>
                  <a:pt x="4506" y="3257"/>
                </a:lnTo>
                <a:lnTo>
                  <a:pt x="4451" y="3242"/>
                </a:lnTo>
                <a:lnTo>
                  <a:pt x="4397" y="3229"/>
                </a:lnTo>
                <a:lnTo>
                  <a:pt x="4341" y="3218"/>
                </a:lnTo>
                <a:lnTo>
                  <a:pt x="4285" y="3210"/>
                </a:lnTo>
                <a:lnTo>
                  <a:pt x="4231" y="3203"/>
                </a:lnTo>
                <a:lnTo>
                  <a:pt x="4174" y="3198"/>
                </a:lnTo>
                <a:lnTo>
                  <a:pt x="4118" y="3196"/>
                </a:lnTo>
                <a:lnTo>
                  <a:pt x="4063" y="3195"/>
                </a:lnTo>
                <a:lnTo>
                  <a:pt x="4007" y="3196"/>
                </a:lnTo>
                <a:lnTo>
                  <a:pt x="3951" y="3199"/>
                </a:lnTo>
                <a:lnTo>
                  <a:pt x="3896" y="3204"/>
                </a:lnTo>
                <a:lnTo>
                  <a:pt x="3841" y="3211"/>
                </a:lnTo>
                <a:lnTo>
                  <a:pt x="3785" y="3219"/>
                </a:lnTo>
                <a:lnTo>
                  <a:pt x="3731" y="3230"/>
                </a:lnTo>
                <a:lnTo>
                  <a:pt x="3677" y="3243"/>
                </a:lnTo>
                <a:lnTo>
                  <a:pt x="3622" y="3257"/>
                </a:lnTo>
                <a:lnTo>
                  <a:pt x="3570" y="3274"/>
                </a:lnTo>
                <a:lnTo>
                  <a:pt x="3516" y="3292"/>
                </a:lnTo>
                <a:lnTo>
                  <a:pt x="3463" y="3311"/>
                </a:lnTo>
                <a:lnTo>
                  <a:pt x="3412" y="3334"/>
                </a:lnTo>
                <a:lnTo>
                  <a:pt x="3361" y="3358"/>
                </a:lnTo>
                <a:lnTo>
                  <a:pt x="3310" y="3383"/>
                </a:lnTo>
                <a:lnTo>
                  <a:pt x="3261" y="3411"/>
                </a:lnTo>
                <a:lnTo>
                  <a:pt x="3212" y="3440"/>
                </a:lnTo>
                <a:lnTo>
                  <a:pt x="3164" y="3471"/>
                </a:lnTo>
                <a:lnTo>
                  <a:pt x="3117" y="3504"/>
                </a:lnTo>
                <a:lnTo>
                  <a:pt x="3070" y="3539"/>
                </a:lnTo>
                <a:lnTo>
                  <a:pt x="3064" y="3544"/>
                </a:lnTo>
                <a:lnTo>
                  <a:pt x="3058" y="3550"/>
                </a:lnTo>
                <a:lnTo>
                  <a:pt x="3053" y="3557"/>
                </a:lnTo>
                <a:lnTo>
                  <a:pt x="3050" y="3564"/>
                </a:lnTo>
                <a:lnTo>
                  <a:pt x="3047" y="3570"/>
                </a:lnTo>
                <a:lnTo>
                  <a:pt x="3044" y="3577"/>
                </a:lnTo>
                <a:lnTo>
                  <a:pt x="3043" y="3584"/>
                </a:lnTo>
                <a:lnTo>
                  <a:pt x="3042" y="3591"/>
                </a:lnTo>
                <a:lnTo>
                  <a:pt x="3009" y="3602"/>
                </a:lnTo>
                <a:lnTo>
                  <a:pt x="2975" y="3614"/>
                </a:lnTo>
                <a:lnTo>
                  <a:pt x="2943" y="3626"/>
                </a:lnTo>
                <a:lnTo>
                  <a:pt x="2909" y="3639"/>
                </a:lnTo>
                <a:lnTo>
                  <a:pt x="2878" y="3653"/>
                </a:lnTo>
                <a:lnTo>
                  <a:pt x="2846" y="3666"/>
                </a:lnTo>
                <a:lnTo>
                  <a:pt x="2815" y="3679"/>
                </a:lnTo>
                <a:lnTo>
                  <a:pt x="2785" y="3692"/>
                </a:lnTo>
                <a:lnTo>
                  <a:pt x="2723" y="3719"/>
                </a:lnTo>
                <a:lnTo>
                  <a:pt x="2662" y="3748"/>
                </a:lnTo>
                <a:lnTo>
                  <a:pt x="2603" y="3778"/>
                </a:lnTo>
                <a:lnTo>
                  <a:pt x="2543" y="3811"/>
                </a:lnTo>
                <a:lnTo>
                  <a:pt x="2484" y="3844"/>
                </a:lnTo>
                <a:lnTo>
                  <a:pt x="2427" y="3878"/>
                </a:lnTo>
                <a:lnTo>
                  <a:pt x="2370" y="3915"/>
                </a:lnTo>
                <a:lnTo>
                  <a:pt x="2314" y="3952"/>
                </a:lnTo>
                <a:lnTo>
                  <a:pt x="2332" y="3920"/>
                </a:lnTo>
                <a:lnTo>
                  <a:pt x="2351" y="3888"/>
                </a:lnTo>
                <a:lnTo>
                  <a:pt x="2370" y="3855"/>
                </a:lnTo>
                <a:lnTo>
                  <a:pt x="2388" y="3823"/>
                </a:lnTo>
                <a:lnTo>
                  <a:pt x="2434" y="3749"/>
                </a:lnTo>
                <a:lnTo>
                  <a:pt x="2480" y="3675"/>
                </a:lnTo>
                <a:lnTo>
                  <a:pt x="2529" y="3603"/>
                </a:lnTo>
                <a:lnTo>
                  <a:pt x="2577" y="3531"/>
                </a:lnTo>
                <a:lnTo>
                  <a:pt x="2628" y="3460"/>
                </a:lnTo>
                <a:lnTo>
                  <a:pt x="2679" y="3391"/>
                </a:lnTo>
                <a:lnTo>
                  <a:pt x="2731" y="3323"/>
                </a:lnTo>
                <a:lnTo>
                  <a:pt x="2785" y="3256"/>
                </a:lnTo>
                <a:lnTo>
                  <a:pt x="2840" y="3190"/>
                </a:lnTo>
                <a:lnTo>
                  <a:pt x="2895" y="3124"/>
                </a:lnTo>
                <a:lnTo>
                  <a:pt x="2952" y="3060"/>
                </a:lnTo>
                <a:lnTo>
                  <a:pt x="3011" y="2998"/>
                </a:lnTo>
                <a:lnTo>
                  <a:pt x="3069" y="2936"/>
                </a:lnTo>
                <a:lnTo>
                  <a:pt x="3129" y="2876"/>
                </a:lnTo>
                <a:lnTo>
                  <a:pt x="3191" y="2817"/>
                </a:lnTo>
                <a:lnTo>
                  <a:pt x="3254" y="2759"/>
                </a:lnTo>
                <a:lnTo>
                  <a:pt x="3316" y="2703"/>
                </a:lnTo>
                <a:lnTo>
                  <a:pt x="3381" y="2647"/>
                </a:lnTo>
                <a:lnTo>
                  <a:pt x="3447" y="2594"/>
                </a:lnTo>
                <a:lnTo>
                  <a:pt x="3513" y="2541"/>
                </a:lnTo>
                <a:lnTo>
                  <a:pt x="3581" y="2490"/>
                </a:lnTo>
                <a:lnTo>
                  <a:pt x="3650" y="2441"/>
                </a:lnTo>
                <a:lnTo>
                  <a:pt x="3719" y="2392"/>
                </a:lnTo>
                <a:lnTo>
                  <a:pt x="3790" y="2346"/>
                </a:lnTo>
                <a:lnTo>
                  <a:pt x="3861" y="2301"/>
                </a:lnTo>
                <a:lnTo>
                  <a:pt x="3934" y="2258"/>
                </a:lnTo>
                <a:lnTo>
                  <a:pt x="4008" y="2215"/>
                </a:lnTo>
                <a:lnTo>
                  <a:pt x="4083" y="2175"/>
                </a:lnTo>
                <a:lnTo>
                  <a:pt x="4159" y="2136"/>
                </a:lnTo>
                <a:lnTo>
                  <a:pt x="4235" y="2099"/>
                </a:lnTo>
                <a:lnTo>
                  <a:pt x="4313" y="2063"/>
                </a:lnTo>
                <a:lnTo>
                  <a:pt x="4392" y="2029"/>
                </a:lnTo>
                <a:close/>
              </a:path>
            </a:pathLst>
          </a:custGeom>
          <a:solidFill>
            <a:srgbClr val="579B6C"/>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淘宝店chenying0907 6"/>
          <p:cNvSpPr/>
          <p:nvPr/>
        </p:nvSpPr>
        <p:spPr bwMode="auto">
          <a:xfrm>
            <a:off x="4390866" y="2127039"/>
            <a:ext cx="1428750" cy="1996104"/>
          </a:xfrm>
          <a:custGeom>
            <a:avLst/>
            <a:gdLst>
              <a:gd name="T0" fmla="*/ 52 w 6299"/>
              <a:gd name="T1" fmla="*/ 8411 h 8798"/>
              <a:gd name="T2" fmla="*/ 279 w 6299"/>
              <a:gd name="T3" fmla="*/ 8081 h 8798"/>
              <a:gd name="T4" fmla="*/ 771 w 6299"/>
              <a:gd name="T5" fmla="*/ 7538 h 8798"/>
              <a:gd name="T6" fmla="*/ 1060 w 6299"/>
              <a:gd name="T7" fmla="*/ 7317 h 8798"/>
              <a:gd name="T8" fmla="*/ 1660 w 6299"/>
              <a:gd name="T9" fmla="*/ 6812 h 8798"/>
              <a:gd name="T10" fmla="*/ 1711 w 6299"/>
              <a:gd name="T11" fmla="*/ 5742 h 8798"/>
              <a:gd name="T12" fmla="*/ 1459 w 6299"/>
              <a:gd name="T13" fmla="*/ 5825 h 8798"/>
              <a:gd name="T14" fmla="*/ 885 w 6299"/>
              <a:gd name="T15" fmla="*/ 6666 h 8798"/>
              <a:gd name="T16" fmla="*/ 651 w 6299"/>
              <a:gd name="T17" fmla="*/ 7486 h 8798"/>
              <a:gd name="T18" fmla="*/ 348 w 6299"/>
              <a:gd name="T19" fmla="*/ 6536 h 8798"/>
              <a:gd name="T20" fmla="*/ 727 w 6299"/>
              <a:gd name="T21" fmla="*/ 5513 h 8798"/>
              <a:gd name="T22" fmla="*/ 2035 w 6299"/>
              <a:gd name="T23" fmla="*/ 5024 h 8798"/>
              <a:gd name="T24" fmla="*/ 3058 w 6299"/>
              <a:gd name="T25" fmla="*/ 4815 h 8798"/>
              <a:gd name="T26" fmla="*/ 3646 w 6299"/>
              <a:gd name="T27" fmla="*/ 4925 h 8798"/>
              <a:gd name="T28" fmla="*/ 4133 w 6299"/>
              <a:gd name="T29" fmla="*/ 4851 h 8798"/>
              <a:gd name="T30" fmla="*/ 4551 w 6299"/>
              <a:gd name="T31" fmla="*/ 4492 h 8798"/>
              <a:gd name="T32" fmla="*/ 4611 w 6299"/>
              <a:gd name="T33" fmla="*/ 4028 h 8798"/>
              <a:gd name="T34" fmla="*/ 4143 w 6299"/>
              <a:gd name="T35" fmla="*/ 4000 h 8798"/>
              <a:gd name="T36" fmla="*/ 3591 w 6299"/>
              <a:gd name="T37" fmla="*/ 4265 h 8798"/>
              <a:gd name="T38" fmla="*/ 3251 w 6299"/>
              <a:gd name="T39" fmla="*/ 4616 h 8798"/>
              <a:gd name="T40" fmla="*/ 2951 w 6299"/>
              <a:gd name="T41" fmla="*/ 4669 h 8798"/>
              <a:gd name="T42" fmla="*/ 3160 w 6299"/>
              <a:gd name="T43" fmla="*/ 4239 h 8798"/>
              <a:gd name="T44" fmla="*/ 4185 w 6299"/>
              <a:gd name="T45" fmla="*/ 3121 h 8798"/>
              <a:gd name="T46" fmla="*/ 4682 w 6299"/>
              <a:gd name="T47" fmla="*/ 2966 h 8798"/>
              <a:gd name="T48" fmla="*/ 5239 w 6299"/>
              <a:gd name="T49" fmla="*/ 2938 h 8798"/>
              <a:gd name="T50" fmla="*/ 5795 w 6299"/>
              <a:gd name="T51" fmla="*/ 2826 h 8798"/>
              <a:gd name="T52" fmla="*/ 6217 w 6299"/>
              <a:gd name="T53" fmla="*/ 2389 h 8798"/>
              <a:gd name="T54" fmla="*/ 6257 w 6299"/>
              <a:gd name="T55" fmla="*/ 1702 h 8798"/>
              <a:gd name="T56" fmla="*/ 6097 w 6299"/>
              <a:gd name="T57" fmla="*/ 1604 h 8798"/>
              <a:gd name="T58" fmla="*/ 5275 w 6299"/>
              <a:gd name="T59" fmla="*/ 2171 h 8798"/>
              <a:gd name="T60" fmla="*/ 5017 w 6299"/>
              <a:gd name="T61" fmla="*/ 2693 h 8798"/>
              <a:gd name="T62" fmla="*/ 4554 w 6299"/>
              <a:gd name="T63" fmla="*/ 2825 h 8798"/>
              <a:gd name="T64" fmla="*/ 4699 w 6299"/>
              <a:gd name="T65" fmla="*/ 2267 h 8798"/>
              <a:gd name="T66" fmla="*/ 4965 w 6299"/>
              <a:gd name="T67" fmla="*/ 1663 h 8798"/>
              <a:gd name="T68" fmla="*/ 5576 w 6299"/>
              <a:gd name="T69" fmla="*/ 805 h 8798"/>
              <a:gd name="T70" fmla="*/ 5427 w 6299"/>
              <a:gd name="T71" fmla="*/ 16 h 8798"/>
              <a:gd name="T72" fmla="*/ 5105 w 6299"/>
              <a:gd name="T73" fmla="*/ 104 h 8798"/>
              <a:gd name="T74" fmla="*/ 4749 w 6299"/>
              <a:gd name="T75" fmla="*/ 551 h 8798"/>
              <a:gd name="T76" fmla="*/ 4587 w 6299"/>
              <a:gd name="T77" fmla="*/ 1277 h 8798"/>
              <a:gd name="T78" fmla="*/ 4728 w 6299"/>
              <a:gd name="T79" fmla="*/ 1759 h 8798"/>
              <a:gd name="T80" fmla="*/ 4265 w 6299"/>
              <a:gd name="T81" fmla="*/ 2679 h 8798"/>
              <a:gd name="T82" fmla="*/ 3767 w 6299"/>
              <a:gd name="T83" fmla="*/ 3044 h 8798"/>
              <a:gd name="T84" fmla="*/ 3946 w 6299"/>
              <a:gd name="T85" fmla="*/ 2527 h 8798"/>
              <a:gd name="T86" fmla="*/ 4274 w 6299"/>
              <a:gd name="T87" fmla="*/ 2127 h 8798"/>
              <a:gd name="T88" fmla="*/ 4365 w 6299"/>
              <a:gd name="T89" fmla="*/ 1627 h 8798"/>
              <a:gd name="T90" fmla="*/ 4169 w 6299"/>
              <a:gd name="T91" fmla="*/ 1172 h 8798"/>
              <a:gd name="T92" fmla="*/ 3892 w 6299"/>
              <a:gd name="T93" fmla="*/ 1251 h 8798"/>
              <a:gd name="T94" fmla="*/ 3492 w 6299"/>
              <a:gd name="T95" fmla="*/ 2079 h 8798"/>
              <a:gd name="T96" fmla="*/ 3555 w 6299"/>
              <a:gd name="T97" fmla="*/ 2605 h 8798"/>
              <a:gd name="T98" fmla="*/ 3736 w 6299"/>
              <a:gd name="T99" fmla="*/ 3406 h 8798"/>
              <a:gd name="T100" fmla="*/ 2354 w 6299"/>
              <a:gd name="T101" fmla="*/ 4618 h 8798"/>
              <a:gd name="T102" fmla="*/ 1622 w 6299"/>
              <a:gd name="T103" fmla="*/ 4868 h 8798"/>
              <a:gd name="T104" fmla="*/ 2061 w 6299"/>
              <a:gd name="T105" fmla="*/ 4493 h 8798"/>
              <a:gd name="T106" fmla="*/ 2613 w 6299"/>
              <a:gd name="T107" fmla="*/ 4349 h 8798"/>
              <a:gd name="T108" fmla="*/ 2971 w 6299"/>
              <a:gd name="T109" fmla="*/ 3942 h 8798"/>
              <a:gd name="T110" fmla="*/ 2946 w 6299"/>
              <a:gd name="T111" fmla="*/ 3446 h 8798"/>
              <a:gd name="T112" fmla="*/ 2384 w 6299"/>
              <a:gd name="T113" fmla="*/ 3513 h 8798"/>
              <a:gd name="T114" fmla="*/ 1806 w 6299"/>
              <a:gd name="T115" fmla="*/ 4108 h 8798"/>
              <a:gd name="T116" fmla="*/ 1755 w 6299"/>
              <a:gd name="T117" fmla="*/ 4402 h 8798"/>
              <a:gd name="T118" fmla="*/ 1386 w 6299"/>
              <a:gd name="T119" fmla="*/ 5079 h 8798"/>
              <a:gd name="T120" fmla="*/ 439 w 6299"/>
              <a:gd name="T121" fmla="*/ 5437 h 8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299" h="8798">
                <a:moveTo>
                  <a:pt x="189" y="5513"/>
                </a:moveTo>
                <a:lnTo>
                  <a:pt x="186" y="5687"/>
                </a:lnTo>
                <a:lnTo>
                  <a:pt x="183" y="5861"/>
                </a:lnTo>
                <a:lnTo>
                  <a:pt x="180" y="6035"/>
                </a:lnTo>
                <a:lnTo>
                  <a:pt x="177" y="6209"/>
                </a:lnTo>
                <a:lnTo>
                  <a:pt x="174" y="6384"/>
                </a:lnTo>
                <a:lnTo>
                  <a:pt x="169" y="6559"/>
                </a:lnTo>
                <a:lnTo>
                  <a:pt x="164" y="6733"/>
                </a:lnTo>
                <a:lnTo>
                  <a:pt x="158" y="6907"/>
                </a:lnTo>
                <a:lnTo>
                  <a:pt x="151" y="7081"/>
                </a:lnTo>
                <a:lnTo>
                  <a:pt x="143" y="7255"/>
                </a:lnTo>
                <a:lnTo>
                  <a:pt x="134" y="7429"/>
                </a:lnTo>
                <a:lnTo>
                  <a:pt x="124" y="7602"/>
                </a:lnTo>
                <a:lnTo>
                  <a:pt x="112" y="7776"/>
                </a:lnTo>
                <a:lnTo>
                  <a:pt x="98" y="7949"/>
                </a:lnTo>
                <a:lnTo>
                  <a:pt x="83" y="8122"/>
                </a:lnTo>
                <a:lnTo>
                  <a:pt x="65" y="8295"/>
                </a:lnTo>
                <a:lnTo>
                  <a:pt x="59" y="8354"/>
                </a:lnTo>
                <a:lnTo>
                  <a:pt x="52" y="8411"/>
                </a:lnTo>
                <a:lnTo>
                  <a:pt x="44" y="8470"/>
                </a:lnTo>
                <a:lnTo>
                  <a:pt x="36" y="8529"/>
                </a:lnTo>
                <a:lnTo>
                  <a:pt x="28" y="8587"/>
                </a:lnTo>
                <a:lnTo>
                  <a:pt x="19" y="8646"/>
                </a:lnTo>
                <a:lnTo>
                  <a:pt x="10" y="8704"/>
                </a:lnTo>
                <a:lnTo>
                  <a:pt x="0" y="8763"/>
                </a:lnTo>
                <a:lnTo>
                  <a:pt x="184" y="8798"/>
                </a:lnTo>
                <a:lnTo>
                  <a:pt x="194" y="8739"/>
                </a:lnTo>
                <a:lnTo>
                  <a:pt x="204" y="8680"/>
                </a:lnTo>
                <a:lnTo>
                  <a:pt x="213" y="8620"/>
                </a:lnTo>
                <a:lnTo>
                  <a:pt x="222" y="8560"/>
                </a:lnTo>
                <a:lnTo>
                  <a:pt x="230" y="8501"/>
                </a:lnTo>
                <a:lnTo>
                  <a:pt x="238" y="8442"/>
                </a:lnTo>
                <a:lnTo>
                  <a:pt x="247" y="8381"/>
                </a:lnTo>
                <a:lnTo>
                  <a:pt x="254" y="8321"/>
                </a:lnTo>
                <a:lnTo>
                  <a:pt x="261" y="8261"/>
                </a:lnTo>
                <a:lnTo>
                  <a:pt x="267" y="8202"/>
                </a:lnTo>
                <a:lnTo>
                  <a:pt x="273" y="8141"/>
                </a:lnTo>
                <a:lnTo>
                  <a:pt x="279" y="8081"/>
                </a:lnTo>
                <a:lnTo>
                  <a:pt x="284" y="8021"/>
                </a:lnTo>
                <a:lnTo>
                  <a:pt x="290" y="7961"/>
                </a:lnTo>
                <a:lnTo>
                  <a:pt x="294" y="7900"/>
                </a:lnTo>
                <a:lnTo>
                  <a:pt x="299" y="7840"/>
                </a:lnTo>
                <a:lnTo>
                  <a:pt x="304" y="7840"/>
                </a:lnTo>
                <a:lnTo>
                  <a:pt x="309" y="7839"/>
                </a:lnTo>
                <a:lnTo>
                  <a:pt x="314" y="7838"/>
                </a:lnTo>
                <a:lnTo>
                  <a:pt x="319" y="7836"/>
                </a:lnTo>
                <a:lnTo>
                  <a:pt x="364" y="7815"/>
                </a:lnTo>
                <a:lnTo>
                  <a:pt x="409" y="7792"/>
                </a:lnTo>
                <a:lnTo>
                  <a:pt x="452" y="7768"/>
                </a:lnTo>
                <a:lnTo>
                  <a:pt x="495" y="7743"/>
                </a:lnTo>
                <a:lnTo>
                  <a:pt x="536" y="7717"/>
                </a:lnTo>
                <a:lnTo>
                  <a:pt x="578" y="7691"/>
                </a:lnTo>
                <a:lnTo>
                  <a:pt x="618" y="7662"/>
                </a:lnTo>
                <a:lnTo>
                  <a:pt x="658" y="7632"/>
                </a:lnTo>
                <a:lnTo>
                  <a:pt x="696" y="7601"/>
                </a:lnTo>
                <a:lnTo>
                  <a:pt x="734" y="7570"/>
                </a:lnTo>
                <a:lnTo>
                  <a:pt x="771" y="7538"/>
                </a:lnTo>
                <a:lnTo>
                  <a:pt x="806" y="7503"/>
                </a:lnTo>
                <a:lnTo>
                  <a:pt x="842" y="7469"/>
                </a:lnTo>
                <a:lnTo>
                  <a:pt x="875" y="7432"/>
                </a:lnTo>
                <a:lnTo>
                  <a:pt x="909" y="7395"/>
                </a:lnTo>
                <a:lnTo>
                  <a:pt x="940" y="7357"/>
                </a:lnTo>
                <a:lnTo>
                  <a:pt x="956" y="7337"/>
                </a:lnTo>
                <a:lnTo>
                  <a:pt x="973" y="7316"/>
                </a:lnTo>
                <a:lnTo>
                  <a:pt x="989" y="7295"/>
                </a:lnTo>
                <a:lnTo>
                  <a:pt x="1006" y="7273"/>
                </a:lnTo>
                <a:lnTo>
                  <a:pt x="1009" y="7279"/>
                </a:lnTo>
                <a:lnTo>
                  <a:pt x="1013" y="7286"/>
                </a:lnTo>
                <a:lnTo>
                  <a:pt x="1017" y="7291"/>
                </a:lnTo>
                <a:lnTo>
                  <a:pt x="1022" y="7296"/>
                </a:lnTo>
                <a:lnTo>
                  <a:pt x="1027" y="7301"/>
                </a:lnTo>
                <a:lnTo>
                  <a:pt x="1033" y="7306"/>
                </a:lnTo>
                <a:lnTo>
                  <a:pt x="1039" y="7309"/>
                </a:lnTo>
                <a:lnTo>
                  <a:pt x="1045" y="7313"/>
                </a:lnTo>
                <a:lnTo>
                  <a:pt x="1052" y="7315"/>
                </a:lnTo>
                <a:lnTo>
                  <a:pt x="1060" y="7317"/>
                </a:lnTo>
                <a:lnTo>
                  <a:pt x="1067" y="7318"/>
                </a:lnTo>
                <a:lnTo>
                  <a:pt x="1075" y="7319"/>
                </a:lnTo>
                <a:lnTo>
                  <a:pt x="1083" y="7319"/>
                </a:lnTo>
                <a:lnTo>
                  <a:pt x="1091" y="7318"/>
                </a:lnTo>
                <a:lnTo>
                  <a:pt x="1099" y="7316"/>
                </a:lnTo>
                <a:lnTo>
                  <a:pt x="1108" y="7313"/>
                </a:lnTo>
                <a:lnTo>
                  <a:pt x="1163" y="7289"/>
                </a:lnTo>
                <a:lnTo>
                  <a:pt x="1217" y="7262"/>
                </a:lnTo>
                <a:lnTo>
                  <a:pt x="1268" y="7233"/>
                </a:lnTo>
                <a:lnTo>
                  <a:pt x="1317" y="7201"/>
                </a:lnTo>
                <a:lnTo>
                  <a:pt x="1364" y="7166"/>
                </a:lnTo>
                <a:lnTo>
                  <a:pt x="1409" y="7129"/>
                </a:lnTo>
                <a:lnTo>
                  <a:pt x="1451" y="7089"/>
                </a:lnTo>
                <a:lnTo>
                  <a:pt x="1492" y="7048"/>
                </a:lnTo>
                <a:lnTo>
                  <a:pt x="1530" y="7004"/>
                </a:lnTo>
                <a:lnTo>
                  <a:pt x="1566" y="6959"/>
                </a:lnTo>
                <a:lnTo>
                  <a:pt x="1599" y="6911"/>
                </a:lnTo>
                <a:lnTo>
                  <a:pt x="1631" y="6862"/>
                </a:lnTo>
                <a:lnTo>
                  <a:pt x="1660" y="6812"/>
                </a:lnTo>
                <a:lnTo>
                  <a:pt x="1686" y="6760"/>
                </a:lnTo>
                <a:lnTo>
                  <a:pt x="1711" y="6708"/>
                </a:lnTo>
                <a:lnTo>
                  <a:pt x="1732" y="6653"/>
                </a:lnTo>
                <a:lnTo>
                  <a:pt x="1750" y="6598"/>
                </a:lnTo>
                <a:lnTo>
                  <a:pt x="1767" y="6542"/>
                </a:lnTo>
                <a:lnTo>
                  <a:pt x="1780" y="6486"/>
                </a:lnTo>
                <a:lnTo>
                  <a:pt x="1792" y="6428"/>
                </a:lnTo>
                <a:lnTo>
                  <a:pt x="1801" y="6370"/>
                </a:lnTo>
                <a:lnTo>
                  <a:pt x="1807" y="6313"/>
                </a:lnTo>
                <a:lnTo>
                  <a:pt x="1810" y="6254"/>
                </a:lnTo>
                <a:lnTo>
                  <a:pt x="1810" y="6195"/>
                </a:lnTo>
                <a:lnTo>
                  <a:pt x="1808" y="6138"/>
                </a:lnTo>
                <a:lnTo>
                  <a:pt x="1803" y="6079"/>
                </a:lnTo>
                <a:lnTo>
                  <a:pt x="1795" y="6021"/>
                </a:lnTo>
                <a:lnTo>
                  <a:pt x="1783" y="5964"/>
                </a:lnTo>
                <a:lnTo>
                  <a:pt x="1769" y="5908"/>
                </a:lnTo>
                <a:lnTo>
                  <a:pt x="1753" y="5851"/>
                </a:lnTo>
                <a:lnTo>
                  <a:pt x="1733" y="5796"/>
                </a:lnTo>
                <a:lnTo>
                  <a:pt x="1711" y="5742"/>
                </a:lnTo>
                <a:lnTo>
                  <a:pt x="1706" y="5733"/>
                </a:lnTo>
                <a:lnTo>
                  <a:pt x="1699" y="5725"/>
                </a:lnTo>
                <a:lnTo>
                  <a:pt x="1693" y="5718"/>
                </a:lnTo>
                <a:lnTo>
                  <a:pt x="1685" y="5711"/>
                </a:lnTo>
                <a:lnTo>
                  <a:pt x="1677" y="5706"/>
                </a:lnTo>
                <a:lnTo>
                  <a:pt x="1669" y="5702"/>
                </a:lnTo>
                <a:lnTo>
                  <a:pt x="1660" y="5698"/>
                </a:lnTo>
                <a:lnTo>
                  <a:pt x="1651" y="5696"/>
                </a:lnTo>
                <a:lnTo>
                  <a:pt x="1641" y="5694"/>
                </a:lnTo>
                <a:lnTo>
                  <a:pt x="1632" y="5694"/>
                </a:lnTo>
                <a:lnTo>
                  <a:pt x="1621" y="5694"/>
                </a:lnTo>
                <a:lnTo>
                  <a:pt x="1612" y="5696"/>
                </a:lnTo>
                <a:lnTo>
                  <a:pt x="1603" y="5699"/>
                </a:lnTo>
                <a:lnTo>
                  <a:pt x="1594" y="5703"/>
                </a:lnTo>
                <a:lnTo>
                  <a:pt x="1586" y="5708"/>
                </a:lnTo>
                <a:lnTo>
                  <a:pt x="1578" y="5714"/>
                </a:lnTo>
                <a:lnTo>
                  <a:pt x="1538" y="5751"/>
                </a:lnTo>
                <a:lnTo>
                  <a:pt x="1499" y="5787"/>
                </a:lnTo>
                <a:lnTo>
                  <a:pt x="1459" y="5825"/>
                </a:lnTo>
                <a:lnTo>
                  <a:pt x="1421" y="5863"/>
                </a:lnTo>
                <a:lnTo>
                  <a:pt x="1382" y="5903"/>
                </a:lnTo>
                <a:lnTo>
                  <a:pt x="1343" y="5942"/>
                </a:lnTo>
                <a:lnTo>
                  <a:pt x="1306" y="5983"/>
                </a:lnTo>
                <a:lnTo>
                  <a:pt x="1268" y="6023"/>
                </a:lnTo>
                <a:lnTo>
                  <a:pt x="1232" y="6065"/>
                </a:lnTo>
                <a:lnTo>
                  <a:pt x="1196" y="6107"/>
                </a:lnTo>
                <a:lnTo>
                  <a:pt x="1162" y="6150"/>
                </a:lnTo>
                <a:lnTo>
                  <a:pt x="1128" y="6193"/>
                </a:lnTo>
                <a:lnTo>
                  <a:pt x="1097" y="6238"/>
                </a:lnTo>
                <a:lnTo>
                  <a:pt x="1066" y="6283"/>
                </a:lnTo>
                <a:lnTo>
                  <a:pt x="1037" y="6329"/>
                </a:lnTo>
                <a:lnTo>
                  <a:pt x="1009" y="6374"/>
                </a:lnTo>
                <a:lnTo>
                  <a:pt x="984" y="6421"/>
                </a:lnTo>
                <a:lnTo>
                  <a:pt x="959" y="6469"/>
                </a:lnTo>
                <a:lnTo>
                  <a:pt x="938" y="6517"/>
                </a:lnTo>
                <a:lnTo>
                  <a:pt x="918" y="6566"/>
                </a:lnTo>
                <a:lnTo>
                  <a:pt x="901" y="6615"/>
                </a:lnTo>
                <a:lnTo>
                  <a:pt x="885" y="6666"/>
                </a:lnTo>
                <a:lnTo>
                  <a:pt x="872" y="6717"/>
                </a:lnTo>
                <a:lnTo>
                  <a:pt x="862" y="6768"/>
                </a:lnTo>
                <a:lnTo>
                  <a:pt x="855" y="6820"/>
                </a:lnTo>
                <a:lnTo>
                  <a:pt x="850" y="6873"/>
                </a:lnTo>
                <a:lnTo>
                  <a:pt x="848" y="6926"/>
                </a:lnTo>
                <a:lnTo>
                  <a:pt x="849" y="6980"/>
                </a:lnTo>
                <a:lnTo>
                  <a:pt x="854" y="7035"/>
                </a:lnTo>
                <a:lnTo>
                  <a:pt x="862" y="7090"/>
                </a:lnTo>
                <a:lnTo>
                  <a:pt x="873" y="7146"/>
                </a:lnTo>
                <a:lnTo>
                  <a:pt x="887" y="7203"/>
                </a:lnTo>
                <a:lnTo>
                  <a:pt x="878" y="7217"/>
                </a:lnTo>
                <a:lnTo>
                  <a:pt x="869" y="7231"/>
                </a:lnTo>
                <a:lnTo>
                  <a:pt x="841" y="7270"/>
                </a:lnTo>
                <a:lnTo>
                  <a:pt x="812" y="7309"/>
                </a:lnTo>
                <a:lnTo>
                  <a:pt x="781" y="7346"/>
                </a:lnTo>
                <a:lnTo>
                  <a:pt x="750" y="7383"/>
                </a:lnTo>
                <a:lnTo>
                  <a:pt x="717" y="7418"/>
                </a:lnTo>
                <a:lnTo>
                  <a:pt x="684" y="7453"/>
                </a:lnTo>
                <a:lnTo>
                  <a:pt x="651" y="7486"/>
                </a:lnTo>
                <a:lnTo>
                  <a:pt x="615" y="7519"/>
                </a:lnTo>
                <a:lnTo>
                  <a:pt x="580" y="7551"/>
                </a:lnTo>
                <a:lnTo>
                  <a:pt x="542" y="7581"/>
                </a:lnTo>
                <a:lnTo>
                  <a:pt x="505" y="7612"/>
                </a:lnTo>
                <a:lnTo>
                  <a:pt x="467" y="7640"/>
                </a:lnTo>
                <a:lnTo>
                  <a:pt x="428" y="7668"/>
                </a:lnTo>
                <a:lnTo>
                  <a:pt x="387" y="7696"/>
                </a:lnTo>
                <a:lnTo>
                  <a:pt x="347" y="7722"/>
                </a:lnTo>
                <a:lnTo>
                  <a:pt x="305" y="7747"/>
                </a:lnTo>
                <a:lnTo>
                  <a:pt x="313" y="7626"/>
                </a:lnTo>
                <a:lnTo>
                  <a:pt x="319" y="7505"/>
                </a:lnTo>
                <a:lnTo>
                  <a:pt x="326" y="7384"/>
                </a:lnTo>
                <a:lnTo>
                  <a:pt x="330" y="7263"/>
                </a:lnTo>
                <a:lnTo>
                  <a:pt x="334" y="7142"/>
                </a:lnTo>
                <a:lnTo>
                  <a:pt x="338" y="7020"/>
                </a:lnTo>
                <a:lnTo>
                  <a:pt x="341" y="6900"/>
                </a:lnTo>
                <a:lnTo>
                  <a:pt x="344" y="6778"/>
                </a:lnTo>
                <a:lnTo>
                  <a:pt x="346" y="6658"/>
                </a:lnTo>
                <a:lnTo>
                  <a:pt x="348" y="6536"/>
                </a:lnTo>
                <a:lnTo>
                  <a:pt x="351" y="6416"/>
                </a:lnTo>
                <a:lnTo>
                  <a:pt x="353" y="6295"/>
                </a:lnTo>
                <a:lnTo>
                  <a:pt x="355" y="6175"/>
                </a:lnTo>
                <a:lnTo>
                  <a:pt x="358" y="6055"/>
                </a:lnTo>
                <a:lnTo>
                  <a:pt x="361" y="5935"/>
                </a:lnTo>
                <a:lnTo>
                  <a:pt x="364" y="5816"/>
                </a:lnTo>
                <a:lnTo>
                  <a:pt x="365" y="5784"/>
                </a:lnTo>
                <a:lnTo>
                  <a:pt x="366" y="5753"/>
                </a:lnTo>
                <a:lnTo>
                  <a:pt x="367" y="5721"/>
                </a:lnTo>
                <a:lnTo>
                  <a:pt x="368" y="5690"/>
                </a:lnTo>
                <a:lnTo>
                  <a:pt x="369" y="5659"/>
                </a:lnTo>
                <a:lnTo>
                  <a:pt x="370" y="5627"/>
                </a:lnTo>
                <a:lnTo>
                  <a:pt x="370" y="5596"/>
                </a:lnTo>
                <a:lnTo>
                  <a:pt x="371" y="5565"/>
                </a:lnTo>
                <a:lnTo>
                  <a:pt x="443" y="5557"/>
                </a:lnTo>
                <a:lnTo>
                  <a:pt x="514" y="5548"/>
                </a:lnTo>
                <a:lnTo>
                  <a:pt x="585" y="5538"/>
                </a:lnTo>
                <a:lnTo>
                  <a:pt x="657" y="5526"/>
                </a:lnTo>
                <a:lnTo>
                  <a:pt x="727" y="5513"/>
                </a:lnTo>
                <a:lnTo>
                  <a:pt x="798" y="5499"/>
                </a:lnTo>
                <a:lnTo>
                  <a:pt x="869" y="5483"/>
                </a:lnTo>
                <a:lnTo>
                  <a:pt x="939" y="5464"/>
                </a:lnTo>
                <a:lnTo>
                  <a:pt x="1010" y="5446"/>
                </a:lnTo>
                <a:lnTo>
                  <a:pt x="1080" y="5426"/>
                </a:lnTo>
                <a:lnTo>
                  <a:pt x="1150" y="5405"/>
                </a:lnTo>
                <a:lnTo>
                  <a:pt x="1220" y="5382"/>
                </a:lnTo>
                <a:lnTo>
                  <a:pt x="1289" y="5358"/>
                </a:lnTo>
                <a:lnTo>
                  <a:pt x="1359" y="5334"/>
                </a:lnTo>
                <a:lnTo>
                  <a:pt x="1428" y="5307"/>
                </a:lnTo>
                <a:lnTo>
                  <a:pt x="1497" y="5280"/>
                </a:lnTo>
                <a:lnTo>
                  <a:pt x="1565" y="5252"/>
                </a:lnTo>
                <a:lnTo>
                  <a:pt x="1634" y="5222"/>
                </a:lnTo>
                <a:lnTo>
                  <a:pt x="1701" y="5191"/>
                </a:lnTo>
                <a:lnTo>
                  <a:pt x="1768" y="5160"/>
                </a:lnTo>
                <a:lnTo>
                  <a:pt x="1836" y="5127"/>
                </a:lnTo>
                <a:lnTo>
                  <a:pt x="1903" y="5094"/>
                </a:lnTo>
                <a:lnTo>
                  <a:pt x="1969" y="5059"/>
                </a:lnTo>
                <a:lnTo>
                  <a:pt x="2035" y="5024"/>
                </a:lnTo>
                <a:lnTo>
                  <a:pt x="2100" y="4988"/>
                </a:lnTo>
                <a:lnTo>
                  <a:pt x="2165" y="4951"/>
                </a:lnTo>
                <a:lnTo>
                  <a:pt x="2230" y="4914"/>
                </a:lnTo>
                <a:lnTo>
                  <a:pt x="2294" y="4874"/>
                </a:lnTo>
                <a:lnTo>
                  <a:pt x="2358" y="4835"/>
                </a:lnTo>
                <a:lnTo>
                  <a:pt x="2420" y="4795"/>
                </a:lnTo>
                <a:lnTo>
                  <a:pt x="2482" y="4755"/>
                </a:lnTo>
                <a:lnTo>
                  <a:pt x="2545" y="4713"/>
                </a:lnTo>
                <a:lnTo>
                  <a:pt x="2588" y="4728"/>
                </a:lnTo>
                <a:lnTo>
                  <a:pt x="2633" y="4742"/>
                </a:lnTo>
                <a:lnTo>
                  <a:pt x="2677" y="4757"/>
                </a:lnTo>
                <a:lnTo>
                  <a:pt x="2724" y="4768"/>
                </a:lnTo>
                <a:lnTo>
                  <a:pt x="2771" y="4779"/>
                </a:lnTo>
                <a:lnTo>
                  <a:pt x="2817" y="4788"/>
                </a:lnTo>
                <a:lnTo>
                  <a:pt x="2865" y="4797"/>
                </a:lnTo>
                <a:lnTo>
                  <a:pt x="2913" y="4803"/>
                </a:lnTo>
                <a:lnTo>
                  <a:pt x="2961" y="4809"/>
                </a:lnTo>
                <a:lnTo>
                  <a:pt x="3010" y="4813"/>
                </a:lnTo>
                <a:lnTo>
                  <a:pt x="3058" y="4815"/>
                </a:lnTo>
                <a:lnTo>
                  <a:pt x="3107" y="4817"/>
                </a:lnTo>
                <a:lnTo>
                  <a:pt x="3155" y="4816"/>
                </a:lnTo>
                <a:lnTo>
                  <a:pt x="3204" y="4815"/>
                </a:lnTo>
                <a:lnTo>
                  <a:pt x="3253" y="4811"/>
                </a:lnTo>
                <a:lnTo>
                  <a:pt x="3300" y="4807"/>
                </a:lnTo>
                <a:lnTo>
                  <a:pt x="3322" y="4820"/>
                </a:lnTo>
                <a:lnTo>
                  <a:pt x="3346" y="4833"/>
                </a:lnTo>
                <a:lnTo>
                  <a:pt x="3369" y="4845"/>
                </a:lnTo>
                <a:lnTo>
                  <a:pt x="3392" y="4856"/>
                </a:lnTo>
                <a:lnTo>
                  <a:pt x="3417" y="4866"/>
                </a:lnTo>
                <a:lnTo>
                  <a:pt x="3441" y="4876"/>
                </a:lnTo>
                <a:lnTo>
                  <a:pt x="3465" y="4884"/>
                </a:lnTo>
                <a:lnTo>
                  <a:pt x="3490" y="4892"/>
                </a:lnTo>
                <a:lnTo>
                  <a:pt x="3516" y="4899"/>
                </a:lnTo>
                <a:lnTo>
                  <a:pt x="3541" y="4906"/>
                </a:lnTo>
                <a:lnTo>
                  <a:pt x="3567" y="4912"/>
                </a:lnTo>
                <a:lnTo>
                  <a:pt x="3594" y="4917"/>
                </a:lnTo>
                <a:lnTo>
                  <a:pt x="3620" y="4921"/>
                </a:lnTo>
                <a:lnTo>
                  <a:pt x="3646" y="4925"/>
                </a:lnTo>
                <a:lnTo>
                  <a:pt x="3673" y="4927"/>
                </a:lnTo>
                <a:lnTo>
                  <a:pt x="3699" y="4929"/>
                </a:lnTo>
                <a:lnTo>
                  <a:pt x="3725" y="4930"/>
                </a:lnTo>
                <a:lnTo>
                  <a:pt x="3752" y="4931"/>
                </a:lnTo>
                <a:lnTo>
                  <a:pt x="3779" y="4930"/>
                </a:lnTo>
                <a:lnTo>
                  <a:pt x="3805" y="4929"/>
                </a:lnTo>
                <a:lnTo>
                  <a:pt x="3832" y="4927"/>
                </a:lnTo>
                <a:lnTo>
                  <a:pt x="3858" y="4925"/>
                </a:lnTo>
                <a:lnTo>
                  <a:pt x="3884" y="4922"/>
                </a:lnTo>
                <a:lnTo>
                  <a:pt x="3911" y="4918"/>
                </a:lnTo>
                <a:lnTo>
                  <a:pt x="3936" y="4913"/>
                </a:lnTo>
                <a:lnTo>
                  <a:pt x="3962" y="4908"/>
                </a:lnTo>
                <a:lnTo>
                  <a:pt x="3988" y="4901"/>
                </a:lnTo>
                <a:lnTo>
                  <a:pt x="4013" y="4895"/>
                </a:lnTo>
                <a:lnTo>
                  <a:pt x="4037" y="4888"/>
                </a:lnTo>
                <a:lnTo>
                  <a:pt x="4061" y="4880"/>
                </a:lnTo>
                <a:lnTo>
                  <a:pt x="4086" y="4871"/>
                </a:lnTo>
                <a:lnTo>
                  <a:pt x="4109" y="4862"/>
                </a:lnTo>
                <a:lnTo>
                  <a:pt x="4133" y="4851"/>
                </a:lnTo>
                <a:lnTo>
                  <a:pt x="4158" y="4840"/>
                </a:lnTo>
                <a:lnTo>
                  <a:pt x="4182" y="4828"/>
                </a:lnTo>
                <a:lnTo>
                  <a:pt x="4206" y="4813"/>
                </a:lnTo>
                <a:lnTo>
                  <a:pt x="4231" y="4799"/>
                </a:lnTo>
                <a:lnTo>
                  <a:pt x="4255" y="4784"/>
                </a:lnTo>
                <a:lnTo>
                  <a:pt x="4279" y="4768"/>
                </a:lnTo>
                <a:lnTo>
                  <a:pt x="4302" y="4751"/>
                </a:lnTo>
                <a:lnTo>
                  <a:pt x="4327" y="4733"/>
                </a:lnTo>
                <a:lnTo>
                  <a:pt x="4349" y="4714"/>
                </a:lnTo>
                <a:lnTo>
                  <a:pt x="4372" y="4695"/>
                </a:lnTo>
                <a:lnTo>
                  <a:pt x="4395" y="4675"/>
                </a:lnTo>
                <a:lnTo>
                  <a:pt x="4417" y="4654"/>
                </a:lnTo>
                <a:lnTo>
                  <a:pt x="4438" y="4633"/>
                </a:lnTo>
                <a:lnTo>
                  <a:pt x="4458" y="4611"/>
                </a:lnTo>
                <a:lnTo>
                  <a:pt x="4479" y="4588"/>
                </a:lnTo>
                <a:lnTo>
                  <a:pt x="4498" y="4565"/>
                </a:lnTo>
                <a:lnTo>
                  <a:pt x="4516" y="4541"/>
                </a:lnTo>
                <a:lnTo>
                  <a:pt x="4533" y="4517"/>
                </a:lnTo>
                <a:lnTo>
                  <a:pt x="4551" y="4492"/>
                </a:lnTo>
                <a:lnTo>
                  <a:pt x="4566" y="4467"/>
                </a:lnTo>
                <a:lnTo>
                  <a:pt x="4581" y="4442"/>
                </a:lnTo>
                <a:lnTo>
                  <a:pt x="4595" y="4415"/>
                </a:lnTo>
                <a:lnTo>
                  <a:pt x="4607" y="4390"/>
                </a:lnTo>
                <a:lnTo>
                  <a:pt x="4618" y="4363"/>
                </a:lnTo>
                <a:lnTo>
                  <a:pt x="4628" y="4337"/>
                </a:lnTo>
                <a:lnTo>
                  <a:pt x="4638" y="4309"/>
                </a:lnTo>
                <a:lnTo>
                  <a:pt x="4646" y="4282"/>
                </a:lnTo>
                <a:lnTo>
                  <a:pt x="4652" y="4255"/>
                </a:lnTo>
                <a:lnTo>
                  <a:pt x="4656" y="4227"/>
                </a:lnTo>
                <a:lnTo>
                  <a:pt x="4660" y="4200"/>
                </a:lnTo>
                <a:lnTo>
                  <a:pt x="4661" y="4172"/>
                </a:lnTo>
                <a:lnTo>
                  <a:pt x="4661" y="4145"/>
                </a:lnTo>
                <a:lnTo>
                  <a:pt x="4658" y="4120"/>
                </a:lnTo>
                <a:lnTo>
                  <a:pt x="4653" y="4098"/>
                </a:lnTo>
                <a:lnTo>
                  <a:pt x="4646" y="4077"/>
                </a:lnTo>
                <a:lnTo>
                  <a:pt x="4636" y="4059"/>
                </a:lnTo>
                <a:lnTo>
                  <a:pt x="4624" y="4043"/>
                </a:lnTo>
                <a:lnTo>
                  <a:pt x="4611" y="4028"/>
                </a:lnTo>
                <a:lnTo>
                  <a:pt x="4597" y="4015"/>
                </a:lnTo>
                <a:lnTo>
                  <a:pt x="4581" y="4003"/>
                </a:lnTo>
                <a:lnTo>
                  <a:pt x="4563" y="3994"/>
                </a:lnTo>
                <a:lnTo>
                  <a:pt x="4543" y="3986"/>
                </a:lnTo>
                <a:lnTo>
                  <a:pt x="4523" y="3979"/>
                </a:lnTo>
                <a:lnTo>
                  <a:pt x="4502" y="3974"/>
                </a:lnTo>
                <a:lnTo>
                  <a:pt x="4480" y="3970"/>
                </a:lnTo>
                <a:lnTo>
                  <a:pt x="4457" y="3967"/>
                </a:lnTo>
                <a:lnTo>
                  <a:pt x="4433" y="3965"/>
                </a:lnTo>
                <a:lnTo>
                  <a:pt x="4409" y="3965"/>
                </a:lnTo>
                <a:lnTo>
                  <a:pt x="4384" y="3965"/>
                </a:lnTo>
                <a:lnTo>
                  <a:pt x="4359" y="3966"/>
                </a:lnTo>
                <a:lnTo>
                  <a:pt x="4335" y="3968"/>
                </a:lnTo>
                <a:lnTo>
                  <a:pt x="4310" y="3970"/>
                </a:lnTo>
                <a:lnTo>
                  <a:pt x="4284" y="3973"/>
                </a:lnTo>
                <a:lnTo>
                  <a:pt x="4260" y="3977"/>
                </a:lnTo>
                <a:lnTo>
                  <a:pt x="4236" y="3981"/>
                </a:lnTo>
                <a:lnTo>
                  <a:pt x="4188" y="3990"/>
                </a:lnTo>
                <a:lnTo>
                  <a:pt x="4143" y="4000"/>
                </a:lnTo>
                <a:lnTo>
                  <a:pt x="4104" y="4011"/>
                </a:lnTo>
                <a:lnTo>
                  <a:pt x="4069" y="4021"/>
                </a:lnTo>
                <a:lnTo>
                  <a:pt x="4037" y="4030"/>
                </a:lnTo>
                <a:lnTo>
                  <a:pt x="4007" y="4040"/>
                </a:lnTo>
                <a:lnTo>
                  <a:pt x="3976" y="4050"/>
                </a:lnTo>
                <a:lnTo>
                  <a:pt x="3947" y="4061"/>
                </a:lnTo>
                <a:lnTo>
                  <a:pt x="3917" y="4073"/>
                </a:lnTo>
                <a:lnTo>
                  <a:pt x="3887" y="4085"/>
                </a:lnTo>
                <a:lnTo>
                  <a:pt x="3859" y="4099"/>
                </a:lnTo>
                <a:lnTo>
                  <a:pt x="3831" y="4113"/>
                </a:lnTo>
                <a:lnTo>
                  <a:pt x="3802" y="4127"/>
                </a:lnTo>
                <a:lnTo>
                  <a:pt x="3774" y="4142"/>
                </a:lnTo>
                <a:lnTo>
                  <a:pt x="3747" y="4157"/>
                </a:lnTo>
                <a:lnTo>
                  <a:pt x="3720" y="4174"/>
                </a:lnTo>
                <a:lnTo>
                  <a:pt x="3693" y="4191"/>
                </a:lnTo>
                <a:lnTo>
                  <a:pt x="3667" y="4208"/>
                </a:lnTo>
                <a:lnTo>
                  <a:pt x="3641" y="4226"/>
                </a:lnTo>
                <a:lnTo>
                  <a:pt x="3616" y="4245"/>
                </a:lnTo>
                <a:lnTo>
                  <a:pt x="3591" y="4265"/>
                </a:lnTo>
                <a:lnTo>
                  <a:pt x="3566" y="4284"/>
                </a:lnTo>
                <a:lnTo>
                  <a:pt x="3542" y="4304"/>
                </a:lnTo>
                <a:lnTo>
                  <a:pt x="3519" y="4325"/>
                </a:lnTo>
                <a:lnTo>
                  <a:pt x="3496" y="4347"/>
                </a:lnTo>
                <a:lnTo>
                  <a:pt x="3473" y="4369"/>
                </a:lnTo>
                <a:lnTo>
                  <a:pt x="3451" y="4391"/>
                </a:lnTo>
                <a:lnTo>
                  <a:pt x="3429" y="4414"/>
                </a:lnTo>
                <a:lnTo>
                  <a:pt x="3408" y="4438"/>
                </a:lnTo>
                <a:lnTo>
                  <a:pt x="3387" y="4462"/>
                </a:lnTo>
                <a:lnTo>
                  <a:pt x="3367" y="4486"/>
                </a:lnTo>
                <a:lnTo>
                  <a:pt x="3348" y="4512"/>
                </a:lnTo>
                <a:lnTo>
                  <a:pt x="3328" y="4538"/>
                </a:lnTo>
                <a:lnTo>
                  <a:pt x="3310" y="4563"/>
                </a:lnTo>
                <a:lnTo>
                  <a:pt x="3292" y="4591"/>
                </a:lnTo>
                <a:lnTo>
                  <a:pt x="3275" y="4617"/>
                </a:lnTo>
                <a:lnTo>
                  <a:pt x="3269" y="4616"/>
                </a:lnTo>
                <a:lnTo>
                  <a:pt x="3262" y="4615"/>
                </a:lnTo>
                <a:lnTo>
                  <a:pt x="3256" y="4615"/>
                </a:lnTo>
                <a:lnTo>
                  <a:pt x="3251" y="4616"/>
                </a:lnTo>
                <a:lnTo>
                  <a:pt x="3244" y="4617"/>
                </a:lnTo>
                <a:lnTo>
                  <a:pt x="3239" y="4619"/>
                </a:lnTo>
                <a:lnTo>
                  <a:pt x="3234" y="4621"/>
                </a:lnTo>
                <a:lnTo>
                  <a:pt x="3229" y="4624"/>
                </a:lnTo>
                <a:lnTo>
                  <a:pt x="3225" y="4628"/>
                </a:lnTo>
                <a:lnTo>
                  <a:pt x="3221" y="4631"/>
                </a:lnTo>
                <a:lnTo>
                  <a:pt x="3217" y="4636"/>
                </a:lnTo>
                <a:lnTo>
                  <a:pt x="3213" y="4640"/>
                </a:lnTo>
                <a:lnTo>
                  <a:pt x="3207" y="4650"/>
                </a:lnTo>
                <a:lnTo>
                  <a:pt x="3203" y="4661"/>
                </a:lnTo>
                <a:lnTo>
                  <a:pt x="3188" y="4664"/>
                </a:lnTo>
                <a:lnTo>
                  <a:pt x="3173" y="4666"/>
                </a:lnTo>
                <a:lnTo>
                  <a:pt x="3141" y="4669"/>
                </a:lnTo>
                <a:lnTo>
                  <a:pt x="3109" y="4671"/>
                </a:lnTo>
                <a:lnTo>
                  <a:pt x="3077" y="4672"/>
                </a:lnTo>
                <a:lnTo>
                  <a:pt x="3046" y="4672"/>
                </a:lnTo>
                <a:lnTo>
                  <a:pt x="3014" y="4672"/>
                </a:lnTo>
                <a:lnTo>
                  <a:pt x="2982" y="4670"/>
                </a:lnTo>
                <a:lnTo>
                  <a:pt x="2951" y="4669"/>
                </a:lnTo>
                <a:lnTo>
                  <a:pt x="2919" y="4666"/>
                </a:lnTo>
                <a:lnTo>
                  <a:pt x="2888" y="4663"/>
                </a:lnTo>
                <a:lnTo>
                  <a:pt x="2857" y="4659"/>
                </a:lnTo>
                <a:lnTo>
                  <a:pt x="2825" y="4654"/>
                </a:lnTo>
                <a:lnTo>
                  <a:pt x="2795" y="4650"/>
                </a:lnTo>
                <a:lnTo>
                  <a:pt x="2764" y="4644"/>
                </a:lnTo>
                <a:lnTo>
                  <a:pt x="2733" y="4638"/>
                </a:lnTo>
                <a:lnTo>
                  <a:pt x="2702" y="4632"/>
                </a:lnTo>
                <a:lnTo>
                  <a:pt x="2671" y="4624"/>
                </a:lnTo>
                <a:lnTo>
                  <a:pt x="2722" y="4588"/>
                </a:lnTo>
                <a:lnTo>
                  <a:pt x="2773" y="4550"/>
                </a:lnTo>
                <a:lnTo>
                  <a:pt x="2823" y="4513"/>
                </a:lnTo>
                <a:lnTo>
                  <a:pt x="2873" y="4474"/>
                </a:lnTo>
                <a:lnTo>
                  <a:pt x="2921" y="4437"/>
                </a:lnTo>
                <a:lnTo>
                  <a:pt x="2970" y="4397"/>
                </a:lnTo>
                <a:lnTo>
                  <a:pt x="3019" y="4359"/>
                </a:lnTo>
                <a:lnTo>
                  <a:pt x="3066" y="4319"/>
                </a:lnTo>
                <a:lnTo>
                  <a:pt x="3114" y="4280"/>
                </a:lnTo>
                <a:lnTo>
                  <a:pt x="3160" y="4239"/>
                </a:lnTo>
                <a:lnTo>
                  <a:pt x="3206" y="4200"/>
                </a:lnTo>
                <a:lnTo>
                  <a:pt x="3252" y="4159"/>
                </a:lnTo>
                <a:lnTo>
                  <a:pt x="3296" y="4119"/>
                </a:lnTo>
                <a:lnTo>
                  <a:pt x="3341" y="4078"/>
                </a:lnTo>
                <a:lnTo>
                  <a:pt x="3384" y="4037"/>
                </a:lnTo>
                <a:lnTo>
                  <a:pt x="3428" y="3996"/>
                </a:lnTo>
                <a:lnTo>
                  <a:pt x="3491" y="3934"/>
                </a:lnTo>
                <a:lnTo>
                  <a:pt x="3554" y="3871"/>
                </a:lnTo>
                <a:lnTo>
                  <a:pt x="3616" y="3806"/>
                </a:lnTo>
                <a:lnTo>
                  <a:pt x="3677" y="3741"/>
                </a:lnTo>
                <a:lnTo>
                  <a:pt x="3738" y="3675"/>
                </a:lnTo>
                <a:lnTo>
                  <a:pt x="3796" y="3610"/>
                </a:lnTo>
                <a:lnTo>
                  <a:pt x="3855" y="3542"/>
                </a:lnTo>
                <a:lnTo>
                  <a:pt x="3913" y="3474"/>
                </a:lnTo>
                <a:lnTo>
                  <a:pt x="3969" y="3405"/>
                </a:lnTo>
                <a:lnTo>
                  <a:pt x="4024" y="3335"/>
                </a:lnTo>
                <a:lnTo>
                  <a:pt x="4079" y="3264"/>
                </a:lnTo>
                <a:lnTo>
                  <a:pt x="4132" y="3194"/>
                </a:lnTo>
                <a:lnTo>
                  <a:pt x="4185" y="3121"/>
                </a:lnTo>
                <a:lnTo>
                  <a:pt x="4237" y="3048"/>
                </a:lnTo>
                <a:lnTo>
                  <a:pt x="4286" y="2975"/>
                </a:lnTo>
                <a:lnTo>
                  <a:pt x="4336" y="2900"/>
                </a:lnTo>
                <a:lnTo>
                  <a:pt x="4340" y="2902"/>
                </a:lnTo>
                <a:lnTo>
                  <a:pt x="4344" y="2904"/>
                </a:lnTo>
                <a:lnTo>
                  <a:pt x="4367" y="2912"/>
                </a:lnTo>
                <a:lnTo>
                  <a:pt x="4392" y="2920"/>
                </a:lnTo>
                <a:lnTo>
                  <a:pt x="4415" y="2927"/>
                </a:lnTo>
                <a:lnTo>
                  <a:pt x="4439" y="2933"/>
                </a:lnTo>
                <a:lnTo>
                  <a:pt x="4463" y="2939"/>
                </a:lnTo>
                <a:lnTo>
                  <a:pt x="4487" y="2945"/>
                </a:lnTo>
                <a:lnTo>
                  <a:pt x="4511" y="2950"/>
                </a:lnTo>
                <a:lnTo>
                  <a:pt x="4535" y="2954"/>
                </a:lnTo>
                <a:lnTo>
                  <a:pt x="4561" y="2957"/>
                </a:lnTo>
                <a:lnTo>
                  <a:pt x="4585" y="2960"/>
                </a:lnTo>
                <a:lnTo>
                  <a:pt x="4609" y="2963"/>
                </a:lnTo>
                <a:lnTo>
                  <a:pt x="4634" y="2964"/>
                </a:lnTo>
                <a:lnTo>
                  <a:pt x="4658" y="2966"/>
                </a:lnTo>
                <a:lnTo>
                  <a:pt x="4682" y="2966"/>
                </a:lnTo>
                <a:lnTo>
                  <a:pt x="4707" y="2966"/>
                </a:lnTo>
                <a:lnTo>
                  <a:pt x="4732" y="2966"/>
                </a:lnTo>
                <a:lnTo>
                  <a:pt x="4756" y="2965"/>
                </a:lnTo>
                <a:lnTo>
                  <a:pt x="4780" y="2963"/>
                </a:lnTo>
                <a:lnTo>
                  <a:pt x="4806" y="2961"/>
                </a:lnTo>
                <a:lnTo>
                  <a:pt x="4830" y="2959"/>
                </a:lnTo>
                <a:lnTo>
                  <a:pt x="4854" y="2956"/>
                </a:lnTo>
                <a:lnTo>
                  <a:pt x="4879" y="2952"/>
                </a:lnTo>
                <a:lnTo>
                  <a:pt x="4903" y="2948"/>
                </a:lnTo>
                <a:lnTo>
                  <a:pt x="4927" y="2942"/>
                </a:lnTo>
                <a:lnTo>
                  <a:pt x="4976" y="2932"/>
                </a:lnTo>
                <a:lnTo>
                  <a:pt x="5023" y="2919"/>
                </a:lnTo>
                <a:lnTo>
                  <a:pt x="5071" y="2904"/>
                </a:lnTo>
                <a:lnTo>
                  <a:pt x="5117" y="2888"/>
                </a:lnTo>
                <a:lnTo>
                  <a:pt x="5140" y="2902"/>
                </a:lnTo>
                <a:lnTo>
                  <a:pt x="5163" y="2913"/>
                </a:lnTo>
                <a:lnTo>
                  <a:pt x="5187" y="2924"/>
                </a:lnTo>
                <a:lnTo>
                  <a:pt x="5213" y="2932"/>
                </a:lnTo>
                <a:lnTo>
                  <a:pt x="5239" y="2938"/>
                </a:lnTo>
                <a:lnTo>
                  <a:pt x="5266" y="2943"/>
                </a:lnTo>
                <a:lnTo>
                  <a:pt x="5295" y="2947"/>
                </a:lnTo>
                <a:lnTo>
                  <a:pt x="5323" y="2949"/>
                </a:lnTo>
                <a:lnTo>
                  <a:pt x="5351" y="2949"/>
                </a:lnTo>
                <a:lnTo>
                  <a:pt x="5382" y="2948"/>
                </a:lnTo>
                <a:lnTo>
                  <a:pt x="5411" y="2946"/>
                </a:lnTo>
                <a:lnTo>
                  <a:pt x="5441" y="2941"/>
                </a:lnTo>
                <a:lnTo>
                  <a:pt x="5472" y="2937"/>
                </a:lnTo>
                <a:lnTo>
                  <a:pt x="5502" y="2931"/>
                </a:lnTo>
                <a:lnTo>
                  <a:pt x="5533" y="2924"/>
                </a:lnTo>
                <a:lnTo>
                  <a:pt x="5564" y="2916"/>
                </a:lnTo>
                <a:lnTo>
                  <a:pt x="5593" y="2907"/>
                </a:lnTo>
                <a:lnTo>
                  <a:pt x="5624" y="2898"/>
                </a:lnTo>
                <a:lnTo>
                  <a:pt x="5654" y="2887"/>
                </a:lnTo>
                <a:lnTo>
                  <a:pt x="5683" y="2876"/>
                </a:lnTo>
                <a:lnTo>
                  <a:pt x="5712" y="2865"/>
                </a:lnTo>
                <a:lnTo>
                  <a:pt x="5740" y="2852"/>
                </a:lnTo>
                <a:lnTo>
                  <a:pt x="5767" y="2839"/>
                </a:lnTo>
                <a:lnTo>
                  <a:pt x="5795" y="2826"/>
                </a:lnTo>
                <a:lnTo>
                  <a:pt x="5820" y="2812"/>
                </a:lnTo>
                <a:lnTo>
                  <a:pt x="5845" y="2799"/>
                </a:lnTo>
                <a:lnTo>
                  <a:pt x="5870" y="2785"/>
                </a:lnTo>
                <a:lnTo>
                  <a:pt x="5892" y="2770"/>
                </a:lnTo>
                <a:lnTo>
                  <a:pt x="5914" y="2756"/>
                </a:lnTo>
                <a:lnTo>
                  <a:pt x="5935" y="2742"/>
                </a:lnTo>
                <a:lnTo>
                  <a:pt x="5954" y="2728"/>
                </a:lnTo>
                <a:lnTo>
                  <a:pt x="5971" y="2714"/>
                </a:lnTo>
                <a:lnTo>
                  <a:pt x="6000" y="2688"/>
                </a:lnTo>
                <a:lnTo>
                  <a:pt x="6029" y="2662"/>
                </a:lnTo>
                <a:lnTo>
                  <a:pt x="6055" y="2635"/>
                </a:lnTo>
                <a:lnTo>
                  <a:pt x="6080" y="2606"/>
                </a:lnTo>
                <a:lnTo>
                  <a:pt x="6104" y="2577"/>
                </a:lnTo>
                <a:lnTo>
                  <a:pt x="6126" y="2548"/>
                </a:lnTo>
                <a:lnTo>
                  <a:pt x="6147" y="2517"/>
                </a:lnTo>
                <a:lnTo>
                  <a:pt x="6166" y="2486"/>
                </a:lnTo>
                <a:lnTo>
                  <a:pt x="6185" y="2454"/>
                </a:lnTo>
                <a:lnTo>
                  <a:pt x="6202" y="2421"/>
                </a:lnTo>
                <a:lnTo>
                  <a:pt x="6217" y="2389"/>
                </a:lnTo>
                <a:lnTo>
                  <a:pt x="6231" y="2354"/>
                </a:lnTo>
                <a:lnTo>
                  <a:pt x="6244" y="2321"/>
                </a:lnTo>
                <a:lnTo>
                  <a:pt x="6255" y="2285"/>
                </a:lnTo>
                <a:lnTo>
                  <a:pt x="6266" y="2251"/>
                </a:lnTo>
                <a:lnTo>
                  <a:pt x="6275" y="2216"/>
                </a:lnTo>
                <a:lnTo>
                  <a:pt x="6282" y="2180"/>
                </a:lnTo>
                <a:lnTo>
                  <a:pt x="6288" y="2144"/>
                </a:lnTo>
                <a:lnTo>
                  <a:pt x="6293" y="2107"/>
                </a:lnTo>
                <a:lnTo>
                  <a:pt x="6296" y="2071"/>
                </a:lnTo>
                <a:lnTo>
                  <a:pt x="6298" y="2034"/>
                </a:lnTo>
                <a:lnTo>
                  <a:pt x="6299" y="1997"/>
                </a:lnTo>
                <a:lnTo>
                  <a:pt x="6298" y="1960"/>
                </a:lnTo>
                <a:lnTo>
                  <a:pt x="6296" y="1923"/>
                </a:lnTo>
                <a:lnTo>
                  <a:pt x="6293" y="1887"/>
                </a:lnTo>
                <a:lnTo>
                  <a:pt x="6289" y="1849"/>
                </a:lnTo>
                <a:lnTo>
                  <a:pt x="6283" y="1813"/>
                </a:lnTo>
                <a:lnTo>
                  <a:pt x="6276" y="1776"/>
                </a:lnTo>
                <a:lnTo>
                  <a:pt x="6267" y="1739"/>
                </a:lnTo>
                <a:lnTo>
                  <a:pt x="6257" y="1702"/>
                </a:lnTo>
                <a:lnTo>
                  <a:pt x="6246" y="1667"/>
                </a:lnTo>
                <a:lnTo>
                  <a:pt x="6234" y="1630"/>
                </a:lnTo>
                <a:lnTo>
                  <a:pt x="6231" y="1625"/>
                </a:lnTo>
                <a:lnTo>
                  <a:pt x="6228" y="1620"/>
                </a:lnTo>
                <a:lnTo>
                  <a:pt x="6225" y="1615"/>
                </a:lnTo>
                <a:lnTo>
                  <a:pt x="6220" y="1610"/>
                </a:lnTo>
                <a:lnTo>
                  <a:pt x="6216" y="1606"/>
                </a:lnTo>
                <a:lnTo>
                  <a:pt x="6210" y="1602"/>
                </a:lnTo>
                <a:lnTo>
                  <a:pt x="6205" y="1598"/>
                </a:lnTo>
                <a:lnTo>
                  <a:pt x="6199" y="1595"/>
                </a:lnTo>
                <a:lnTo>
                  <a:pt x="6193" y="1592"/>
                </a:lnTo>
                <a:lnTo>
                  <a:pt x="6187" y="1590"/>
                </a:lnTo>
                <a:lnTo>
                  <a:pt x="6180" y="1588"/>
                </a:lnTo>
                <a:lnTo>
                  <a:pt x="6173" y="1586"/>
                </a:lnTo>
                <a:lnTo>
                  <a:pt x="6167" y="1586"/>
                </a:lnTo>
                <a:lnTo>
                  <a:pt x="6160" y="1586"/>
                </a:lnTo>
                <a:lnTo>
                  <a:pt x="6154" y="1586"/>
                </a:lnTo>
                <a:lnTo>
                  <a:pt x="6149" y="1588"/>
                </a:lnTo>
                <a:lnTo>
                  <a:pt x="6097" y="1604"/>
                </a:lnTo>
                <a:lnTo>
                  <a:pt x="6044" y="1621"/>
                </a:lnTo>
                <a:lnTo>
                  <a:pt x="5993" y="1641"/>
                </a:lnTo>
                <a:lnTo>
                  <a:pt x="5943" y="1662"/>
                </a:lnTo>
                <a:lnTo>
                  <a:pt x="5893" y="1683"/>
                </a:lnTo>
                <a:lnTo>
                  <a:pt x="5843" y="1707"/>
                </a:lnTo>
                <a:lnTo>
                  <a:pt x="5796" y="1732"/>
                </a:lnTo>
                <a:lnTo>
                  <a:pt x="5748" y="1758"/>
                </a:lnTo>
                <a:lnTo>
                  <a:pt x="5703" y="1786"/>
                </a:lnTo>
                <a:lnTo>
                  <a:pt x="5657" y="1816"/>
                </a:lnTo>
                <a:lnTo>
                  <a:pt x="5613" y="1847"/>
                </a:lnTo>
                <a:lnTo>
                  <a:pt x="5569" y="1879"/>
                </a:lnTo>
                <a:lnTo>
                  <a:pt x="5527" y="1914"/>
                </a:lnTo>
                <a:lnTo>
                  <a:pt x="5485" y="1949"/>
                </a:lnTo>
                <a:lnTo>
                  <a:pt x="5446" y="1987"/>
                </a:lnTo>
                <a:lnTo>
                  <a:pt x="5406" y="2025"/>
                </a:lnTo>
                <a:lnTo>
                  <a:pt x="5374" y="2059"/>
                </a:lnTo>
                <a:lnTo>
                  <a:pt x="5341" y="2095"/>
                </a:lnTo>
                <a:lnTo>
                  <a:pt x="5308" y="2133"/>
                </a:lnTo>
                <a:lnTo>
                  <a:pt x="5275" y="2171"/>
                </a:lnTo>
                <a:lnTo>
                  <a:pt x="5243" y="2213"/>
                </a:lnTo>
                <a:lnTo>
                  <a:pt x="5211" y="2254"/>
                </a:lnTo>
                <a:lnTo>
                  <a:pt x="5180" y="2298"/>
                </a:lnTo>
                <a:lnTo>
                  <a:pt x="5152" y="2342"/>
                </a:lnTo>
                <a:lnTo>
                  <a:pt x="5138" y="2364"/>
                </a:lnTo>
                <a:lnTo>
                  <a:pt x="5125" y="2388"/>
                </a:lnTo>
                <a:lnTo>
                  <a:pt x="5112" y="2410"/>
                </a:lnTo>
                <a:lnTo>
                  <a:pt x="5100" y="2433"/>
                </a:lnTo>
                <a:lnTo>
                  <a:pt x="5088" y="2457"/>
                </a:lnTo>
                <a:lnTo>
                  <a:pt x="5078" y="2480"/>
                </a:lnTo>
                <a:lnTo>
                  <a:pt x="5067" y="2504"/>
                </a:lnTo>
                <a:lnTo>
                  <a:pt x="5058" y="2527"/>
                </a:lnTo>
                <a:lnTo>
                  <a:pt x="5050" y="2551"/>
                </a:lnTo>
                <a:lnTo>
                  <a:pt x="5042" y="2575"/>
                </a:lnTo>
                <a:lnTo>
                  <a:pt x="5034" y="2598"/>
                </a:lnTo>
                <a:lnTo>
                  <a:pt x="5028" y="2623"/>
                </a:lnTo>
                <a:lnTo>
                  <a:pt x="5023" y="2646"/>
                </a:lnTo>
                <a:lnTo>
                  <a:pt x="5020" y="2669"/>
                </a:lnTo>
                <a:lnTo>
                  <a:pt x="5017" y="2693"/>
                </a:lnTo>
                <a:lnTo>
                  <a:pt x="5015" y="2717"/>
                </a:lnTo>
                <a:lnTo>
                  <a:pt x="5015" y="2720"/>
                </a:lnTo>
                <a:lnTo>
                  <a:pt x="5015" y="2722"/>
                </a:lnTo>
                <a:lnTo>
                  <a:pt x="5013" y="2731"/>
                </a:lnTo>
                <a:lnTo>
                  <a:pt x="5012" y="2741"/>
                </a:lnTo>
                <a:lnTo>
                  <a:pt x="5013" y="2751"/>
                </a:lnTo>
                <a:lnTo>
                  <a:pt x="5016" y="2762"/>
                </a:lnTo>
                <a:lnTo>
                  <a:pt x="4979" y="2775"/>
                </a:lnTo>
                <a:lnTo>
                  <a:pt x="4940" y="2787"/>
                </a:lnTo>
                <a:lnTo>
                  <a:pt x="4903" y="2796"/>
                </a:lnTo>
                <a:lnTo>
                  <a:pt x="4864" y="2805"/>
                </a:lnTo>
                <a:lnTo>
                  <a:pt x="4826" y="2811"/>
                </a:lnTo>
                <a:lnTo>
                  <a:pt x="4787" y="2817"/>
                </a:lnTo>
                <a:lnTo>
                  <a:pt x="4749" y="2821"/>
                </a:lnTo>
                <a:lnTo>
                  <a:pt x="4709" y="2824"/>
                </a:lnTo>
                <a:lnTo>
                  <a:pt x="4671" y="2826"/>
                </a:lnTo>
                <a:lnTo>
                  <a:pt x="4631" y="2827"/>
                </a:lnTo>
                <a:lnTo>
                  <a:pt x="4593" y="2827"/>
                </a:lnTo>
                <a:lnTo>
                  <a:pt x="4554" y="2825"/>
                </a:lnTo>
                <a:lnTo>
                  <a:pt x="4514" y="2822"/>
                </a:lnTo>
                <a:lnTo>
                  <a:pt x="4475" y="2819"/>
                </a:lnTo>
                <a:lnTo>
                  <a:pt x="4435" y="2814"/>
                </a:lnTo>
                <a:lnTo>
                  <a:pt x="4396" y="2808"/>
                </a:lnTo>
                <a:lnTo>
                  <a:pt x="4412" y="2783"/>
                </a:lnTo>
                <a:lnTo>
                  <a:pt x="4428" y="2757"/>
                </a:lnTo>
                <a:lnTo>
                  <a:pt x="4443" y="2731"/>
                </a:lnTo>
                <a:lnTo>
                  <a:pt x="4459" y="2706"/>
                </a:lnTo>
                <a:lnTo>
                  <a:pt x="4475" y="2679"/>
                </a:lnTo>
                <a:lnTo>
                  <a:pt x="4490" y="2654"/>
                </a:lnTo>
                <a:lnTo>
                  <a:pt x="4505" y="2628"/>
                </a:lnTo>
                <a:lnTo>
                  <a:pt x="4520" y="2601"/>
                </a:lnTo>
                <a:lnTo>
                  <a:pt x="4547" y="2555"/>
                </a:lnTo>
                <a:lnTo>
                  <a:pt x="4574" y="2507"/>
                </a:lnTo>
                <a:lnTo>
                  <a:pt x="4599" y="2460"/>
                </a:lnTo>
                <a:lnTo>
                  <a:pt x="4625" y="2412"/>
                </a:lnTo>
                <a:lnTo>
                  <a:pt x="4651" y="2363"/>
                </a:lnTo>
                <a:lnTo>
                  <a:pt x="4675" y="2316"/>
                </a:lnTo>
                <a:lnTo>
                  <a:pt x="4699" y="2267"/>
                </a:lnTo>
                <a:lnTo>
                  <a:pt x="4724" y="2219"/>
                </a:lnTo>
                <a:lnTo>
                  <a:pt x="4747" y="2169"/>
                </a:lnTo>
                <a:lnTo>
                  <a:pt x="4769" y="2120"/>
                </a:lnTo>
                <a:lnTo>
                  <a:pt x="4792" y="2071"/>
                </a:lnTo>
                <a:lnTo>
                  <a:pt x="4815" y="2021"/>
                </a:lnTo>
                <a:lnTo>
                  <a:pt x="4836" y="1972"/>
                </a:lnTo>
                <a:lnTo>
                  <a:pt x="4857" y="1922"/>
                </a:lnTo>
                <a:lnTo>
                  <a:pt x="4878" y="1871"/>
                </a:lnTo>
                <a:lnTo>
                  <a:pt x="4898" y="1821"/>
                </a:lnTo>
                <a:lnTo>
                  <a:pt x="4906" y="1803"/>
                </a:lnTo>
                <a:lnTo>
                  <a:pt x="4913" y="1782"/>
                </a:lnTo>
                <a:lnTo>
                  <a:pt x="4921" y="1763"/>
                </a:lnTo>
                <a:lnTo>
                  <a:pt x="4929" y="1744"/>
                </a:lnTo>
                <a:lnTo>
                  <a:pt x="4936" y="1724"/>
                </a:lnTo>
                <a:lnTo>
                  <a:pt x="4944" y="1704"/>
                </a:lnTo>
                <a:lnTo>
                  <a:pt x="4952" y="1684"/>
                </a:lnTo>
                <a:lnTo>
                  <a:pt x="4961" y="1664"/>
                </a:lnTo>
                <a:lnTo>
                  <a:pt x="4963" y="1664"/>
                </a:lnTo>
                <a:lnTo>
                  <a:pt x="4965" y="1663"/>
                </a:lnTo>
                <a:lnTo>
                  <a:pt x="5025" y="1639"/>
                </a:lnTo>
                <a:lnTo>
                  <a:pt x="5083" y="1610"/>
                </a:lnTo>
                <a:lnTo>
                  <a:pt x="5137" y="1579"/>
                </a:lnTo>
                <a:lnTo>
                  <a:pt x="5187" y="1545"/>
                </a:lnTo>
                <a:lnTo>
                  <a:pt x="5235" y="1509"/>
                </a:lnTo>
                <a:lnTo>
                  <a:pt x="5278" y="1470"/>
                </a:lnTo>
                <a:lnTo>
                  <a:pt x="5319" y="1430"/>
                </a:lnTo>
                <a:lnTo>
                  <a:pt x="5357" y="1386"/>
                </a:lnTo>
                <a:lnTo>
                  <a:pt x="5392" y="1341"/>
                </a:lnTo>
                <a:lnTo>
                  <a:pt x="5422" y="1294"/>
                </a:lnTo>
                <a:lnTo>
                  <a:pt x="5451" y="1245"/>
                </a:lnTo>
                <a:lnTo>
                  <a:pt x="5476" y="1194"/>
                </a:lnTo>
                <a:lnTo>
                  <a:pt x="5499" y="1142"/>
                </a:lnTo>
                <a:lnTo>
                  <a:pt x="5518" y="1089"/>
                </a:lnTo>
                <a:lnTo>
                  <a:pt x="5536" y="1034"/>
                </a:lnTo>
                <a:lnTo>
                  <a:pt x="5550" y="978"/>
                </a:lnTo>
                <a:lnTo>
                  <a:pt x="5561" y="922"/>
                </a:lnTo>
                <a:lnTo>
                  <a:pt x="5570" y="864"/>
                </a:lnTo>
                <a:lnTo>
                  <a:pt x="5576" y="805"/>
                </a:lnTo>
                <a:lnTo>
                  <a:pt x="5580" y="747"/>
                </a:lnTo>
                <a:lnTo>
                  <a:pt x="5581" y="687"/>
                </a:lnTo>
                <a:lnTo>
                  <a:pt x="5580" y="628"/>
                </a:lnTo>
                <a:lnTo>
                  <a:pt x="5577" y="568"/>
                </a:lnTo>
                <a:lnTo>
                  <a:pt x="5571" y="509"/>
                </a:lnTo>
                <a:lnTo>
                  <a:pt x="5564" y="449"/>
                </a:lnTo>
                <a:lnTo>
                  <a:pt x="5554" y="389"/>
                </a:lnTo>
                <a:lnTo>
                  <a:pt x="5542" y="331"/>
                </a:lnTo>
                <a:lnTo>
                  <a:pt x="5528" y="272"/>
                </a:lnTo>
                <a:lnTo>
                  <a:pt x="5511" y="214"/>
                </a:lnTo>
                <a:lnTo>
                  <a:pt x="5494" y="157"/>
                </a:lnTo>
                <a:lnTo>
                  <a:pt x="5474" y="102"/>
                </a:lnTo>
                <a:lnTo>
                  <a:pt x="5453" y="47"/>
                </a:lnTo>
                <a:lnTo>
                  <a:pt x="5450" y="41"/>
                </a:lnTo>
                <a:lnTo>
                  <a:pt x="5447" y="35"/>
                </a:lnTo>
                <a:lnTo>
                  <a:pt x="5442" y="30"/>
                </a:lnTo>
                <a:lnTo>
                  <a:pt x="5437" y="25"/>
                </a:lnTo>
                <a:lnTo>
                  <a:pt x="5432" y="20"/>
                </a:lnTo>
                <a:lnTo>
                  <a:pt x="5427" y="16"/>
                </a:lnTo>
                <a:lnTo>
                  <a:pt x="5421" y="13"/>
                </a:lnTo>
                <a:lnTo>
                  <a:pt x="5415" y="9"/>
                </a:lnTo>
                <a:lnTo>
                  <a:pt x="5409" y="7"/>
                </a:lnTo>
                <a:lnTo>
                  <a:pt x="5402" y="4"/>
                </a:lnTo>
                <a:lnTo>
                  <a:pt x="5396" y="3"/>
                </a:lnTo>
                <a:lnTo>
                  <a:pt x="5389" y="1"/>
                </a:lnTo>
                <a:lnTo>
                  <a:pt x="5383" y="1"/>
                </a:lnTo>
                <a:lnTo>
                  <a:pt x="5376" y="0"/>
                </a:lnTo>
                <a:lnTo>
                  <a:pt x="5369" y="1"/>
                </a:lnTo>
                <a:lnTo>
                  <a:pt x="5362" y="1"/>
                </a:lnTo>
                <a:lnTo>
                  <a:pt x="5330" y="8"/>
                </a:lnTo>
                <a:lnTo>
                  <a:pt x="5300" y="15"/>
                </a:lnTo>
                <a:lnTo>
                  <a:pt x="5269" y="24"/>
                </a:lnTo>
                <a:lnTo>
                  <a:pt x="5240" y="34"/>
                </a:lnTo>
                <a:lnTo>
                  <a:pt x="5212" y="46"/>
                </a:lnTo>
                <a:lnTo>
                  <a:pt x="5183" y="58"/>
                </a:lnTo>
                <a:lnTo>
                  <a:pt x="5157" y="72"/>
                </a:lnTo>
                <a:lnTo>
                  <a:pt x="5131" y="88"/>
                </a:lnTo>
                <a:lnTo>
                  <a:pt x="5105" y="104"/>
                </a:lnTo>
                <a:lnTo>
                  <a:pt x="5080" y="120"/>
                </a:lnTo>
                <a:lnTo>
                  <a:pt x="5057" y="138"/>
                </a:lnTo>
                <a:lnTo>
                  <a:pt x="5033" y="157"/>
                </a:lnTo>
                <a:lnTo>
                  <a:pt x="5011" y="177"/>
                </a:lnTo>
                <a:lnTo>
                  <a:pt x="4989" y="198"/>
                </a:lnTo>
                <a:lnTo>
                  <a:pt x="4968" y="219"/>
                </a:lnTo>
                <a:lnTo>
                  <a:pt x="4947" y="241"/>
                </a:lnTo>
                <a:lnTo>
                  <a:pt x="4927" y="264"/>
                </a:lnTo>
                <a:lnTo>
                  <a:pt x="4909" y="288"/>
                </a:lnTo>
                <a:lnTo>
                  <a:pt x="4890" y="312"/>
                </a:lnTo>
                <a:lnTo>
                  <a:pt x="4872" y="337"/>
                </a:lnTo>
                <a:lnTo>
                  <a:pt x="4854" y="362"/>
                </a:lnTo>
                <a:lnTo>
                  <a:pt x="4838" y="388"/>
                </a:lnTo>
                <a:lnTo>
                  <a:pt x="4822" y="415"/>
                </a:lnTo>
                <a:lnTo>
                  <a:pt x="4807" y="441"/>
                </a:lnTo>
                <a:lnTo>
                  <a:pt x="4791" y="468"/>
                </a:lnTo>
                <a:lnTo>
                  <a:pt x="4776" y="496"/>
                </a:lnTo>
                <a:lnTo>
                  <a:pt x="4762" y="524"/>
                </a:lnTo>
                <a:lnTo>
                  <a:pt x="4749" y="551"/>
                </a:lnTo>
                <a:lnTo>
                  <a:pt x="4724" y="608"/>
                </a:lnTo>
                <a:lnTo>
                  <a:pt x="4700" y="666"/>
                </a:lnTo>
                <a:lnTo>
                  <a:pt x="4678" y="724"/>
                </a:lnTo>
                <a:lnTo>
                  <a:pt x="4657" y="785"/>
                </a:lnTo>
                <a:lnTo>
                  <a:pt x="4647" y="816"/>
                </a:lnTo>
                <a:lnTo>
                  <a:pt x="4638" y="849"/>
                </a:lnTo>
                <a:lnTo>
                  <a:pt x="4628" y="881"/>
                </a:lnTo>
                <a:lnTo>
                  <a:pt x="4620" y="914"/>
                </a:lnTo>
                <a:lnTo>
                  <a:pt x="4612" y="946"/>
                </a:lnTo>
                <a:lnTo>
                  <a:pt x="4606" y="979"/>
                </a:lnTo>
                <a:lnTo>
                  <a:pt x="4600" y="1013"/>
                </a:lnTo>
                <a:lnTo>
                  <a:pt x="4594" y="1045"/>
                </a:lnTo>
                <a:lnTo>
                  <a:pt x="4590" y="1079"/>
                </a:lnTo>
                <a:lnTo>
                  <a:pt x="4587" y="1112"/>
                </a:lnTo>
                <a:lnTo>
                  <a:pt x="4585" y="1146"/>
                </a:lnTo>
                <a:lnTo>
                  <a:pt x="4583" y="1179"/>
                </a:lnTo>
                <a:lnTo>
                  <a:pt x="4583" y="1212"/>
                </a:lnTo>
                <a:lnTo>
                  <a:pt x="4585" y="1245"/>
                </a:lnTo>
                <a:lnTo>
                  <a:pt x="4587" y="1277"/>
                </a:lnTo>
                <a:lnTo>
                  <a:pt x="4591" y="1310"/>
                </a:lnTo>
                <a:lnTo>
                  <a:pt x="4596" y="1342"/>
                </a:lnTo>
                <a:lnTo>
                  <a:pt x="4602" y="1373"/>
                </a:lnTo>
                <a:lnTo>
                  <a:pt x="4610" y="1404"/>
                </a:lnTo>
                <a:lnTo>
                  <a:pt x="4620" y="1435"/>
                </a:lnTo>
                <a:lnTo>
                  <a:pt x="4631" y="1464"/>
                </a:lnTo>
                <a:lnTo>
                  <a:pt x="4645" y="1494"/>
                </a:lnTo>
                <a:lnTo>
                  <a:pt x="4659" y="1522"/>
                </a:lnTo>
                <a:lnTo>
                  <a:pt x="4676" y="1550"/>
                </a:lnTo>
                <a:lnTo>
                  <a:pt x="4694" y="1577"/>
                </a:lnTo>
                <a:lnTo>
                  <a:pt x="4715" y="1603"/>
                </a:lnTo>
                <a:lnTo>
                  <a:pt x="4737" y="1628"/>
                </a:lnTo>
                <a:lnTo>
                  <a:pt x="4761" y="1653"/>
                </a:lnTo>
                <a:lnTo>
                  <a:pt x="4763" y="1655"/>
                </a:lnTo>
                <a:lnTo>
                  <a:pt x="4766" y="1657"/>
                </a:lnTo>
                <a:lnTo>
                  <a:pt x="4757" y="1682"/>
                </a:lnTo>
                <a:lnTo>
                  <a:pt x="4747" y="1708"/>
                </a:lnTo>
                <a:lnTo>
                  <a:pt x="4738" y="1734"/>
                </a:lnTo>
                <a:lnTo>
                  <a:pt x="4728" y="1759"/>
                </a:lnTo>
                <a:lnTo>
                  <a:pt x="4708" y="1809"/>
                </a:lnTo>
                <a:lnTo>
                  <a:pt x="4688" y="1858"/>
                </a:lnTo>
                <a:lnTo>
                  <a:pt x="4667" y="1907"/>
                </a:lnTo>
                <a:lnTo>
                  <a:pt x="4646" y="1956"/>
                </a:lnTo>
                <a:lnTo>
                  <a:pt x="4624" y="2005"/>
                </a:lnTo>
                <a:lnTo>
                  <a:pt x="4602" y="2054"/>
                </a:lnTo>
                <a:lnTo>
                  <a:pt x="4580" y="2101"/>
                </a:lnTo>
                <a:lnTo>
                  <a:pt x="4557" y="2150"/>
                </a:lnTo>
                <a:lnTo>
                  <a:pt x="4533" y="2197"/>
                </a:lnTo>
                <a:lnTo>
                  <a:pt x="4509" y="2245"/>
                </a:lnTo>
                <a:lnTo>
                  <a:pt x="4485" y="2293"/>
                </a:lnTo>
                <a:lnTo>
                  <a:pt x="4460" y="2340"/>
                </a:lnTo>
                <a:lnTo>
                  <a:pt x="4435" y="2387"/>
                </a:lnTo>
                <a:lnTo>
                  <a:pt x="4410" y="2433"/>
                </a:lnTo>
                <a:lnTo>
                  <a:pt x="4383" y="2480"/>
                </a:lnTo>
                <a:lnTo>
                  <a:pt x="4357" y="2526"/>
                </a:lnTo>
                <a:lnTo>
                  <a:pt x="4327" y="2577"/>
                </a:lnTo>
                <a:lnTo>
                  <a:pt x="4296" y="2629"/>
                </a:lnTo>
                <a:lnTo>
                  <a:pt x="4265" y="2679"/>
                </a:lnTo>
                <a:lnTo>
                  <a:pt x="4234" y="2729"/>
                </a:lnTo>
                <a:lnTo>
                  <a:pt x="4201" y="2779"/>
                </a:lnTo>
                <a:lnTo>
                  <a:pt x="4169" y="2829"/>
                </a:lnTo>
                <a:lnTo>
                  <a:pt x="4135" y="2879"/>
                </a:lnTo>
                <a:lnTo>
                  <a:pt x="4102" y="2927"/>
                </a:lnTo>
                <a:lnTo>
                  <a:pt x="4068" y="2976"/>
                </a:lnTo>
                <a:lnTo>
                  <a:pt x="4033" y="3024"/>
                </a:lnTo>
                <a:lnTo>
                  <a:pt x="3999" y="3073"/>
                </a:lnTo>
                <a:lnTo>
                  <a:pt x="3963" y="3121"/>
                </a:lnTo>
                <a:lnTo>
                  <a:pt x="3927" y="3168"/>
                </a:lnTo>
                <a:lnTo>
                  <a:pt x="3890" y="3215"/>
                </a:lnTo>
                <a:lnTo>
                  <a:pt x="3854" y="3261"/>
                </a:lnTo>
                <a:lnTo>
                  <a:pt x="3816" y="3308"/>
                </a:lnTo>
                <a:lnTo>
                  <a:pt x="3801" y="3242"/>
                </a:lnTo>
                <a:lnTo>
                  <a:pt x="3787" y="3176"/>
                </a:lnTo>
                <a:lnTo>
                  <a:pt x="3781" y="3143"/>
                </a:lnTo>
                <a:lnTo>
                  <a:pt x="3776" y="3111"/>
                </a:lnTo>
                <a:lnTo>
                  <a:pt x="3771" y="3077"/>
                </a:lnTo>
                <a:lnTo>
                  <a:pt x="3767" y="3044"/>
                </a:lnTo>
                <a:lnTo>
                  <a:pt x="3763" y="3010"/>
                </a:lnTo>
                <a:lnTo>
                  <a:pt x="3760" y="2977"/>
                </a:lnTo>
                <a:lnTo>
                  <a:pt x="3758" y="2942"/>
                </a:lnTo>
                <a:lnTo>
                  <a:pt x="3756" y="2909"/>
                </a:lnTo>
                <a:lnTo>
                  <a:pt x="3755" y="2875"/>
                </a:lnTo>
                <a:lnTo>
                  <a:pt x="3755" y="2841"/>
                </a:lnTo>
                <a:lnTo>
                  <a:pt x="3756" y="2806"/>
                </a:lnTo>
                <a:lnTo>
                  <a:pt x="3757" y="2771"/>
                </a:lnTo>
                <a:lnTo>
                  <a:pt x="3760" y="2733"/>
                </a:lnTo>
                <a:lnTo>
                  <a:pt x="3764" y="2695"/>
                </a:lnTo>
                <a:lnTo>
                  <a:pt x="3769" y="2658"/>
                </a:lnTo>
                <a:lnTo>
                  <a:pt x="3775" y="2621"/>
                </a:lnTo>
                <a:lnTo>
                  <a:pt x="3801" y="2609"/>
                </a:lnTo>
                <a:lnTo>
                  <a:pt x="3827" y="2597"/>
                </a:lnTo>
                <a:lnTo>
                  <a:pt x="3851" y="2585"/>
                </a:lnTo>
                <a:lnTo>
                  <a:pt x="3875" y="2572"/>
                </a:lnTo>
                <a:lnTo>
                  <a:pt x="3899" y="2558"/>
                </a:lnTo>
                <a:lnTo>
                  <a:pt x="3923" y="2543"/>
                </a:lnTo>
                <a:lnTo>
                  <a:pt x="3946" y="2527"/>
                </a:lnTo>
                <a:lnTo>
                  <a:pt x="3968" y="2511"/>
                </a:lnTo>
                <a:lnTo>
                  <a:pt x="3990" y="2494"/>
                </a:lnTo>
                <a:lnTo>
                  <a:pt x="4011" y="2477"/>
                </a:lnTo>
                <a:lnTo>
                  <a:pt x="4032" y="2459"/>
                </a:lnTo>
                <a:lnTo>
                  <a:pt x="4052" y="2440"/>
                </a:lnTo>
                <a:lnTo>
                  <a:pt x="4072" y="2421"/>
                </a:lnTo>
                <a:lnTo>
                  <a:pt x="4091" y="2401"/>
                </a:lnTo>
                <a:lnTo>
                  <a:pt x="4110" y="2381"/>
                </a:lnTo>
                <a:lnTo>
                  <a:pt x="4128" y="2360"/>
                </a:lnTo>
                <a:lnTo>
                  <a:pt x="4146" y="2339"/>
                </a:lnTo>
                <a:lnTo>
                  <a:pt x="4162" y="2317"/>
                </a:lnTo>
                <a:lnTo>
                  <a:pt x="4178" y="2295"/>
                </a:lnTo>
                <a:lnTo>
                  <a:pt x="4194" y="2271"/>
                </a:lnTo>
                <a:lnTo>
                  <a:pt x="4209" y="2249"/>
                </a:lnTo>
                <a:lnTo>
                  <a:pt x="4223" y="2225"/>
                </a:lnTo>
                <a:lnTo>
                  <a:pt x="4237" y="2200"/>
                </a:lnTo>
                <a:lnTo>
                  <a:pt x="4250" y="2176"/>
                </a:lnTo>
                <a:lnTo>
                  <a:pt x="4263" y="2152"/>
                </a:lnTo>
                <a:lnTo>
                  <a:pt x="4274" y="2127"/>
                </a:lnTo>
                <a:lnTo>
                  <a:pt x="4285" y="2101"/>
                </a:lnTo>
                <a:lnTo>
                  <a:pt x="4296" y="2075"/>
                </a:lnTo>
                <a:lnTo>
                  <a:pt x="4305" y="2049"/>
                </a:lnTo>
                <a:lnTo>
                  <a:pt x="4315" y="2022"/>
                </a:lnTo>
                <a:lnTo>
                  <a:pt x="4323" y="1995"/>
                </a:lnTo>
                <a:lnTo>
                  <a:pt x="4331" y="1969"/>
                </a:lnTo>
                <a:lnTo>
                  <a:pt x="4336" y="1946"/>
                </a:lnTo>
                <a:lnTo>
                  <a:pt x="4341" y="1923"/>
                </a:lnTo>
                <a:lnTo>
                  <a:pt x="4346" y="1900"/>
                </a:lnTo>
                <a:lnTo>
                  <a:pt x="4350" y="1874"/>
                </a:lnTo>
                <a:lnTo>
                  <a:pt x="4354" y="1849"/>
                </a:lnTo>
                <a:lnTo>
                  <a:pt x="4357" y="1823"/>
                </a:lnTo>
                <a:lnTo>
                  <a:pt x="4360" y="1796"/>
                </a:lnTo>
                <a:lnTo>
                  <a:pt x="4363" y="1769"/>
                </a:lnTo>
                <a:lnTo>
                  <a:pt x="4364" y="1741"/>
                </a:lnTo>
                <a:lnTo>
                  <a:pt x="4365" y="1713"/>
                </a:lnTo>
                <a:lnTo>
                  <a:pt x="4366" y="1685"/>
                </a:lnTo>
                <a:lnTo>
                  <a:pt x="4366" y="1656"/>
                </a:lnTo>
                <a:lnTo>
                  <a:pt x="4365" y="1627"/>
                </a:lnTo>
                <a:lnTo>
                  <a:pt x="4363" y="1599"/>
                </a:lnTo>
                <a:lnTo>
                  <a:pt x="4361" y="1571"/>
                </a:lnTo>
                <a:lnTo>
                  <a:pt x="4357" y="1541"/>
                </a:lnTo>
                <a:lnTo>
                  <a:pt x="4353" y="1513"/>
                </a:lnTo>
                <a:lnTo>
                  <a:pt x="4348" y="1486"/>
                </a:lnTo>
                <a:lnTo>
                  <a:pt x="4342" y="1458"/>
                </a:lnTo>
                <a:lnTo>
                  <a:pt x="4336" y="1431"/>
                </a:lnTo>
                <a:lnTo>
                  <a:pt x="4328" y="1405"/>
                </a:lnTo>
                <a:lnTo>
                  <a:pt x="4319" y="1378"/>
                </a:lnTo>
                <a:lnTo>
                  <a:pt x="4310" y="1353"/>
                </a:lnTo>
                <a:lnTo>
                  <a:pt x="4298" y="1329"/>
                </a:lnTo>
                <a:lnTo>
                  <a:pt x="4286" y="1305"/>
                </a:lnTo>
                <a:lnTo>
                  <a:pt x="4273" y="1282"/>
                </a:lnTo>
                <a:lnTo>
                  <a:pt x="4259" y="1261"/>
                </a:lnTo>
                <a:lnTo>
                  <a:pt x="4244" y="1241"/>
                </a:lnTo>
                <a:lnTo>
                  <a:pt x="4227" y="1221"/>
                </a:lnTo>
                <a:lnTo>
                  <a:pt x="4209" y="1203"/>
                </a:lnTo>
                <a:lnTo>
                  <a:pt x="4190" y="1187"/>
                </a:lnTo>
                <a:lnTo>
                  <a:pt x="4169" y="1172"/>
                </a:lnTo>
                <a:lnTo>
                  <a:pt x="4154" y="1163"/>
                </a:lnTo>
                <a:lnTo>
                  <a:pt x="4137" y="1155"/>
                </a:lnTo>
                <a:lnTo>
                  <a:pt x="4121" y="1148"/>
                </a:lnTo>
                <a:lnTo>
                  <a:pt x="4106" y="1142"/>
                </a:lnTo>
                <a:lnTo>
                  <a:pt x="4090" y="1139"/>
                </a:lnTo>
                <a:lnTo>
                  <a:pt x="4075" y="1138"/>
                </a:lnTo>
                <a:lnTo>
                  <a:pt x="4058" y="1138"/>
                </a:lnTo>
                <a:lnTo>
                  <a:pt x="4043" y="1139"/>
                </a:lnTo>
                <a:lnTo>
                  <a:pt x="4028" y="1142"/>
                </a:lnTo>
                <a:lnTo>
                  <a:pt x="4013" y="1147"/>
                </a:lnTo>
                <a:lnTo>
                  <a:pt x="3999" y="1153"/>
                </a:lnTo>
                <a:lnTo>
                  <a:pt x="3984" y="1161"/>
                </a:lnTo>
                <a:lnTo>
                  <a:pt x="3969" y="1170"/>
                </a:lnTo>
                <a:lnTo>
                  <a:pt x="3956" y="1180"/>
                </a:lnTo>
                <a:lnTo>
                  <a:pt x="3943" y="1191"/>
                </a:lnTo>
                <a:lnTo>
                  <a:pt x="3930" y="1204"/>
                </a:lnTo>
                <a:lnTo>
                  <a:pt x="3918" y="1219"/>
                </a:lnTo>
                <a:lnTo>
                  <a:pt x="3905" y="1235"/>
                </a:lnTo>
                <a:lnTo>
                  <a:pt x="3892" y="1251"/>
                </a:lnTo>
                <a:lnTo>
                  <a:pt x="3880" y="1267"/>
                </a:lnTo>
                <a:lnTo>
                  <a:pt x="3857" y="1301"/>
                </a:lnTo>
                <a:lnTo>
                  <a:pt x="3835" y="1337"/>
                </a:lnTo>
                <a:lnTo>
                  <a:pt x="3812" y="1374"/>
                </a:lnTo>
                <a:lnTo>
                  <a:pt x="3791" y="1413"/>
                </a:lnTo>
                <a:lnTo>
                  <a:pt x="3771" y="1452"/>
                </a:lnTo>
                <a:lnTo>
                  <a:pt x="3751" y="1493"/>
                </a:lnTo>
                <a:lnTo>
                  <a:pt x="3713" y="1574"/>
                </a:lnTo>
                <a:lnTo>
                  <a:pt x="3676" y="1654"/>
                </a:lnTo>
                <a:lnTo>
                  <a:pt x="3640" y="1732"/>
                </a:lnTo>
                <a:lnTo>
                  <a:pt x="3605" y="1804"/>
                </a:lnTo>
                <a:lnTo>
                  <a:pt x="3580" y="1855"/>
                </a:lnTo>
                <a:lnTo>
                  <a:pt x="3555" y="1909"/>
                </a:lnTo>
                <a:lnTo>
                  <a:pt x="3543" y="1936"/>
                </a:lnTo>
                <a:lnTo>
                  <a:pt x="3532" y="1965"/>
                </a:lnTo>
                <a:lnTo>
                  <a:pt x="3521" y="1993"/>
                </a:lnTo>
                <a:lnTo>
                  <a:pt x="3511" y="2021"/>
                </a:lnTo>
                <a:lnTo>
                  <a:pt x="3502" y="2051"/>
                </a:lnTo>
                <a:lnTo>
                  <a:pt x="3492" y="2079"/>
                </a:lnTo>
                <a:lnTo>
                  <a:pt x="3484" y="2108"/>
                </a:lnTo>
                <a:lnTo>
                  <a:pt x="3477" y="2138"/>
                </a:lnTo>
                <a:lnTo>
                  <a:pt x="3471" y="2167"/>
                </a:lnTo>
                <a:lnTo>
                  <a:pt x="3466" y="2197"/>
                </a:lnTo>
                <a:lnTo>
                  <a:pt x="3462" y="2227"/>
                </a:lnTo>
                <a:lnTo>
                  <a:pt x="3459" y="2256"/>
                </a:lnTo>
                <a:lnTo>
                  <a:pt x="3457" y="2284"/>
                </a:lnTo>
                <a:lnTo>
                  <a:pt x="3456" y="2314"/>
                </a:lnTo>
                <a:lnTo>
                  <a:pt x="3457" y="2342"/>
                </a:lnTo>
                <a:lnTo>
                  <a:pt x="3459" y="2372"/>
                </a:lnTo>
                <a:lnTo>
                  <a:pt x="3463" y="2399"/>
                </a:lnTo>
                <a:lnTo>
                  <a:pt x="3468" y="2427"/>
                </a:lnTo>
                <a:lnTo>
                  <a:pt x="3475" y="2455"/>
                </a:lnTo>
                <a:lnTo>
                  <a:pt x="3484" y="2481"/>
                </a:lnTo>
                <a:lnTo>
                  <a:pt x="3495" y="2507"/>
                </a:lnTo>
                <a:lnTo>
                  <a:pt x="3507" y="2532"/>
                </a:lnTo>
                <a:lnTo>
                  <a:pt x="3521" y="2558"/>
                </a:lnTo>
                <a:lnTo>
                  <a:pt x="3537" y="2582"/>
                </a:lnTo>
                <a:lnTo>
                  <a:pt x="3555" y="2605"/>
                </a:lnTo>
                <a:lnTo>
                  <a:pt x="3576" y="2628"/>
                </a:lnTo>
                <a:lnTo>
                  <a:pt x="3598" y="2650"/>
                </a:lnTo>
                <a:lnTo>
                  <a:pt x="3622" y="2671"/>
                </a:lnTo>
                <a:lnTo>
                  <a:pt x="3619" y="2719"/>
                </a:lnTo>
                <a:lnTo>
                  <a:pt x="3617" y="2766"/>
                </a:lnTo>
                <a:lnTo>
                  <a:pt x="3616" y="2814"/>
                </a:lnTo>
                <a:lnTo>
                  <a:pt x="3617" y="2861"/>
                </a:lnTo>
                <a:lnTo>
                  <a:pt x="3619" y="2909"/>
                </a:lnTo>
                <a:lnTo>
                  <a:pt x="3623" y="2957"/>
                </a:lnTo>
                <a:lnTo>
                  <a:pt x="3628" y="3004"/>
                </a:lnTo>
                <a:lnTo>
                  <a:pt x="3634" y="3051"/>
                </a:lnTo>
                <a:lnTo>
                  <a:pt x="3642" y="3098"/>
                </a:lnTo>
                <a:lnTo>
                  <a:pt x="3651" y="3144"/>
                </a:lnTo>
                <a:lnTo>
                  <a:pt x="3663" y="3190"/>
                </a:lnTo>
                <a:lnTo>
                  <a:pt x="3675" y="3235"/>
                </a:lnTo>
                <a:lnTo>
                  <a:pt x="3688" y="3279"/>
                </a:lnTo>
                <a:lnTo>
                  <a:pt x="3703" y="3322"/>
                </a:lnTo>
                <a:lnTo>
                  <a:pt x="3718" y="3365"/>
                </a:lnTo>
                <a:lnTo>
                  <a:pt x="3736" y="3406"/>
                </a:lnTo>
                <a:lnTo>
                  <a:pt x="3683" y="3469"/>
                </a:lnTo>
                <a:lnTo>
                  <a:pt x="3629" y="3530"/>
                </a:lnTo>
                <a:lnTo>
                  <a:pt x="3574" y="3590"/>
                </a:lnTo>
                <a:lnTo>
                  <a:pt x="3519" y="3650"/>
                </a:lnTo>
                <a:lnTo>
                  <a:pt x="3462" y="3709"/>
                </a:lnTo>
                <a:lnTo>
                  <a:pt x="3405" y="3768"/>
                </a:lnTo>
                <a:lnTo>
                  <a:pt x="3347" y="3825"/>
                </a:lnTo>
                <a:lnTo>
                  <a:pt x="3288" y="3882"/>
                </a:lnTo>
                <a:lnTo>
                  <a:pt x="3209" y="3956"/>
                </a:lnTo>
                <a:lnTo>
                  <a:pt x="3129" y="4029"/>
                </a:lnTo>
                <a:lnTo>
                  <a:pt x="3048" y="4101"/>
                </a:lnTo>
                <a:lnTo>
                  <a:pt x="2965" y="4170"/>
                </a:lnTo>
                <a:lnTo>
                  <a:pt x="2881" y="4238"/>
                </a:lnTo>
                <a:lnTo>
                  <a:pt x="2796" y="4306"/>
                </a:lnTo>
                <a:lnTo>
                  <a:pt x="2710" y="4371"/>
                </a:lnTo>
                <a:lnTo>
                  <a:pt x="2623" y="4436"/>
                </a:lnTo>
                <a:lnTo>
                  <a:pt x="2535" y="4497"/>
                </a:lnTo>
                <a:lnTo>
                  <a:pt x="2446" y="4559"/>
                </a:lnTo>
                <a:lnTo>
                  <a:pt x="2354" y="4618"/>
                </a:lnTo>
                <a:lnTo>
                  <a:pt x="2263" y="4676"/>
                </a:lnTo>
                <a:lnTo>
                  <a:pt x="2170" y="4732"/>
                </a:lnTo>
                <a:lnTo>
                  <a:pt x="2077" y="4787"/>
                </a:lnTo>
                <a:lnTo>
                  <a:pt x="1983" y="4840"/>
                </a:lnTo>
                <a:lnTo>
                  <a:pt x="1887" y="4890"/>
                </a:lnTo>
                <a:lnTo>
                  <a:pt x="1841" y="4914"/>
                </a:lnTo>
                <a:lnTo>
                  <a:pt x="1796" y="4937"/>
                </a:lnTo>
                <a:lnTo>
                  <a:pt x="1749" y="4959"/>
                </a:lnTo>
                <a:lnTo>
                  <a:pt x="1702" y="4981"/>
                </a:lnTo>
                <a:lnTo>
                  <a:pt x="1657" y="5003"/>
                </a:lnTo>
                <a:lnTo>
                  <a:pt x="1610" y="5024"/>
                </a:lnTo>
                <a:lnTo>
                  <a:pt x="1564" y="5044"/>
                </a:lnTo>
                <a:lnTo>
                  <a:pt x="1517" y="5064"/>
                </a:lnTo>
                <a:lnTo>
                  <a:pt x="1532" y="5031"/>
                </a:lnTo>
                <a:lnTo>
                  <a:pt x="1550" y="4998"/>
                </a:lnTo>
                <a:lnTo>
                  <a:pt x="1567" y="4965"/>
                </a:lnTo>
                <a:lnTo>
                  <a:pt x="1585" y="4932"/>
                </a:lnTo>
                <a:lnTo>
                  <a:pt x="1603" y="4899"/>
                </a:lnTo>
                <a:lnTo>
                  <a:pt x="1622" y="4868"/>
                </a:lnTo>
                <a:lnTo>
                  <a:pt x="1643" y="4837"/>
                </a:lnTo>
                <a:lnTo>
                  <a:pt x="1663" y="4805"/>
                </a:lnTo>
                <a:lnTo>
                  <a:pt x="1683" y="4775"/>
                </a:lnTo>
                <a:lnTo>
                  <a:pt x="1706" y="4745"/>
                </a:lnTo>
                <a:lnTo>
                  <a:pt x="1728" y="4714"/>
                </a:lnTo>
                <a:lnTo>
                  <a:pt x="1751" y="4685"/>
                </a:lnTo>
                <a:lnTo>
                  <a:pt x="1774" y="4656"/>
                </a:lnTo>
                <a:lnTo>
                  <a:pt x="1799" y="4628"/>
                </a:lnTo>
                <a:lnTo>
                  <a:pt x="1824" y="4601"/>
                </a:lnTo>
                <a:lnTo>
                  <a:pt x="1849" y="4573"/>
                </a:lnTo>
                <a:lnTo>
                  <a:pt x="1877" y="4546"/>
                </a:lnTo>
                <a:lnTo>
                  <a:pt x="1904" y="4521"/>
                </a:lnTo>
                <a:lnTo>
                  <a:pt x="1932" y="4496"/>
                </a:lnTo>
                <a:lnTo>
                  <a:pt x="1962" y="4473"/>
                </a:lnTo>
                <a:lnTo>
                  <a:pt x="1967" y="4475"/>
                </a:lnTo>
                <a:lnTo>
                  <a:pt x="1972" y="4477"/>
                </a:lnTo>
                <a:lnTo>
                  <a:pt x="2001" y="4484"/>
                </a:lnTo>
                <a:lnTo>
                  <a:pt x="2031" y="4489"/>
                </a:lnTo>
                <a:lnTo>
                  <a:pt x="2061" y="4493"/>
                </a:lnTo>
                <a:lnTo>
                  <a:pt x="2090" y="4496"/>
                </a:lnTo>
                <a:lnTo>
                  <a:pt x="2121" y="4497"/>
                </a:lnTo>
                <a:lnTo>
                  <a:pt x="2150" y="4497"/>
                </a:lnTo>
                <a:lnTo>
                  <a:pt x="2180" y="4496"/>
                </a:lnTo>
                <a:lnTo>
                  <a:pt x="2211" y="4494"/>
                </a:lnTo>
                <a:lnTo>
                  <a:pt x="2240" y="4490"/>
                </a:lnTo>
                <a:lnTo>
                  <a:pt x="2270" y="4485"/>
                </a:lnTo>
                <a:lnTo>
                  <a:pt x="2301" y="4479"/>
                </a:lnTo>
                <a:lnTo>
                  <a:pt x="2330" y="4472"/>
                </a:lnTo>
                <a:lnTo>
                  <a:pt x="2360" y="4464"/>
                </a:lnTo>
                <a:lnTo>
                  <a:pt x="2389" y="4455"/>
                </a:lnTo>
                <a:lnTo>
                  <a:pt x="2418" y="4445"/>
                </a:lnTo>
                <a:lnTo>
                  <a:pt x="2448" y="4434"/>
                </a:lnTo>
                <a:lnTo>
                  <a:pt x="2476" y="4422"/>
                </a:lnTo>
                <a:lnTo>
                  <a:pt x="2504" y="4408"/>
                </a:lnTo>
                <a:lnTo>
                  <a:pt x="2532" y="4395"/>
                </a:lnTo>
                <a:lnTo>
                  <a:pt x="2559" y="4380"/>
                </a:lnTo>
                <a:lnTo>
                  <a:pt x="2586" y="4365"/>
                </a:lnTo>
                <a:lnTo>
                  <a:pt x="2613" y="4349"/>
                </a:lnTo>
                <a:lnTo>
                  <a:pt x="2638" y="4331"/>
                </a:lnTo>
                <a:lnTo>
                  <a:pt x="2663" y="4314"/>
                </a:lnTo>
                <a:lnTo>
                  <a:pt x="2688" y="4296"/>
                </a:lnTo>
                <a:lnTo>
                  <a:pt x="2712" y="4277"/>
                </a:lnTo>
                <a:lnTo>
                  <a:pt x="2735" y="4258"/>
                </a:lnTo>
                <a:lnTo>
                  <a:pt x="2757" y="4237"/>
                </a:lnTo>
                <a:lnTo>
                  <a:pt x="2780" y="4217"/>
                </a:lnTo>
                <a:lnTo>
                  <a:pt x="2801" y="4196"/>
                </a:lnTo>
                <a:lnTo>
                  <a:pt x="2821" y="4175"/>
                </a:lnTo>
                <a:lnTo>
                  <a:pt x="2840" y="4153"/>
                </a:lnTo>
                <a:lnTo>
                  <a:pt x="2856" y="4135"/>
                </a:lnTo>
                <a:lnTo>
                  <a:pt x="2871" y="4115"/>
                </a:lnTo>
                <a:lnTo>
                  <a:pt x="2886" y="4094"/>
                </a:lnTo>
                <a:lnTo>
                  <a:pt x="2901" y="4070"/>
                </a:lnTo>
                <a:lnTo>
                  <a:pt x="2916" y="4047"/>
                </a:lnTo>
                <a:lnTo>
                  <a:pt x="2931" y="4022"/>
                </a:lnTo>
                <a:lnTo>
                  <a:pt x="2945" y="3996"/>
                </a:lnTo>
                <a:lnTo>
                  <a:pt x="2958" y="3969"/>
                </a:lnTo>
                <a:lnTo>
                  <a:pt x="2971" y="3942"/>
                </a:lnTo>
                <a:lnTo>
                  <a:pt x="2983" y="3914"/>
                </a:lnTo>
                <a:lnTo>
                  <a:pt x="2994" y="3886"/>
                </a:lnTo>
                <a:lnTo>
                  <a:pt x="3004" y="3857"/>
                </a:lnTo>
                <a:lnTo>
                  <a:pt x="3014" y="3827"/>
                </a:lnTo>
                <a:lnTo>
                  <a:pt x="3022" y="3799"/>
                </a:lnTo>
                <a:lnTo>
                  <a:pt x="3028" y="3770"/>
                </a:lnTo>
                <a:lnTo>
                  <a:pt x="3033" y="3740"/>
                </a:lnTo>
                <a:lnTo>
                  <a:pt x="3037" y="3712"/>
                </a:lnTo>
                <a:lnTo>
                  <a:pt x="3039" y="3684"/>
                </a:lnTo>
                <a:lnTo>
                  <a:pt x="3039" y="3655"/>
                </a:lnTo>
                <a:lnTo>
                  <a:pt x="3037" y="3628"/>
                </a:lnTo>
                <a:lnTo>
                  <a:pt x="3034" y="3602"/>
                </a:lnTo>
                <a:lnTo>
                  <a:pt x="3028" y="3576"/>
                </a:lnTo>
                <a:lnTo>
                  <a:pt x="3021" y="3551"/>
                </a:lnTo>
                <a:lnTo>
                  <a:pt x="3011" y="3528"/>
                </a:lnTo>
                <a:lnTo>
                  <a:pt x="2998" y="3504"/>
                </a:lnTo>
                <a:lnTo>
                  <a:pt x="2983" y="3483"/>
                </a:lnTo>
                <a:lnTo>
                  <a:pt x="2966" y="3464"/>
                </a:lnTo>
                <a:lnTo>
                  <a:pt x="2946" y="3446"/>
                </a:lnTo>
                <a:lnTo>
                  <a:pt x="2922" y="3428"/>
                </a:lnTo>
                <a:lnTo>
                  <a:pt x="2897" y="3414"/>
                </a:lnTo>
                <a:lnTo>
                  <a:pt x="2869" y="3401"/>
                </a:lnTo>
                <a:lnTo>
                  <a:pt x="2836" y="3390"/>
                </a:lnTo>
                <a:lnTo>
                  <a:pt x="2806" y="3383"/>
                </a:lnTo>
                <a:lnTo>
                  <a:pt x="2777" y="3378"/>
                </a:lnTo>
                <a:lnTo>
                  <a:pt x="2746" y="3376"/>
                </a:lnTo>
                <a:lnTo>
                  <a:pt x="2716" y="3377"/>
                </a:lnTo>
                <a:lnTo>
                  <a:pt x="2685" y="3380"/>
                </a:lnTo>
                <a:lnTo>
                  <a:pt x="2654" y="3385"/>
                </a:lnTo>
                <a:lnTo>
                  <a:pt x="2624" y="3392"/>
                </a:lnTo>
                <a:lnTo>
                  <a:pt x="2593" y="3401"/>
                </a:lnTo>
                <a:lnTo>
                  <a:pt x="2563" y="3412"/>
                </a:lnTo>
                <a:lnTo>
                  <a:pt x="2533" y="3425"/>
                </a:lnTo>
                <a:lnTo>
                  <a:pt x="2502" y="3441"/>
                </a:lnTo>
                <a:lnTo>
                  <a:pt x="2472" y="3457"/>
                </a:lnTo>
                <a:lnTo>
                  <a:pt x="2443" y="3474"/>
                </a:lnTo>
                <a:lnTo>
                  <a:pt x="2413" y="3493"/>
                </a:lnTo>
                <a:lnTo>
                  <a:pt x="2384" y="3513"/>
                </a:lnTo>
                <a:lnTo>
                  <a:pt x="2356" y="3534"/>
                </a:lnTo>
                <a:lnTo>
                  <a:pt x="2327" y="3556"/>
                </a:lnTo>
                <a:lnTo>
                  <a:pt x="2299" y="3578"/>
                </a:lnTo>
                <a:lnTo>
                  <a:pt x="2271" y="3602"/>
                </a:lnTo>
                <a:lnTo>
                  <a:pt x="2244" y="3626"/>
                </a:lnTo>
                <a:lnTo>
                  <a:pt x="2218" y="3649"/>
                </a:lnTo>
                <a:lnTo>
                  <a:pt x="2193" y="3674"/>
                </a:lnTo>
                <a:lnTo>
                  <a:pt x="2167" y="3699"/>
                </a:lnTo>
                <a:lnTo>
                  <a:pt x="2143" y="3723"/>
                </a:lnTo>
                <a:lnTo>
                  <a:pt x="2096" y="3772"/>
                </a:lnTo>
                <a:lnTo>
                  <a:pt x="2053" y="3818"/>
                </a:lnTo>
                <a:lnTo>
                  <a:pt x="2013" y="3863"/>
                </a:lnTo>
                <a:lnTo>
                  <a:pt x="1978" y="3904"/>
                </a:lnTo>
                <a:lnTo>
                  <a:pt x="1942" y="3944"/>
                </a:lnTo>
                <a:lnTo>
                  <a:pt x="1899" y="3992"/>
                </a:lnTo>
                <a:lnTo>
                  <a:pt x="1876" y="4019"/>
                </a:lnTo>
                <a:lnTo>
                  <a:pt x="1851" y="4048"/>
                </a:lnTo>
                <a:lnTo>
                  <a:pt x="1828" y="4077"/>
                </a:lnTo>
                <a:lnTo>
                  <a:pt x="1806" y="4108"/>
                </a:lnTo>
                <a:lnTo>
                  <a:pt x="1784" y="4139"/>
                </a:lnTo>
                <a:lnTo>
                  <a:pt x="1765" y="4170"/>
                </a:lnTo>
                <a:lnTo>
                  <a:pt x="1756" y="4186"/>
                </a:lnTo>
                <a:lnTo>
                  <a:pt x="1748" y="4202"/>
                </a:lnTo>
                <a:lnTo>
                  <a:pt x="1741" y="4217"/>
                </a:lnTo>
                <a:lnTo>
                  <a:pt x="1735" y="4232"/>
                </a:lnTo>
                <a:lnTo>
                  <a:pt x="1729" y="4248"/>
                </a:lnTo>
                <a:lnTo>
                  <a:pt x="1725" y="4264"/>
                </a:lnTo>
                <a:lnTo>
                  <a:pt x="1722" y="4279"/>
                </a:lnTo>
                <a:lnTo>
                  <a:pt x="1719" y="4293"/>
                </a:lnTo>
                <a:lnTo>
                  <a:pt x="1718" y="4308"/>
                </a:lnTo>
                <a:lnTo>
                  <a:pt x="1719" y="4322"/>
                </a:lnTo>
                <a:lnTo>
                  <a:pt x="1720" y="4336"/>
                </a:lnTo>
                <a:lnTo>
                  <a:pt x="1723" y="4350"/>
                </a:lnTo>
                <a:lnTo>
                  <a:pt x="1728" y="4363"/>
                </a:lnTo>
                <a:lnTo>
                  <a:pt x="1733" y="4374"/>
                </a:lnTo>
                <a:lnTo>
                  <a:pt x="1740" y="4385"/>
                </a:lnTo>
                <a:lnTo>
                  <a:pt x="1747" y="4394"/>
                </a:lnTo>
                <a:lnTo>
                  <a:pt x="1755" y="4402"/>
                </a:lnTo>
                <a:lnTo>
                  <a:pt x="1764" y="4409"/>
                </a:lnTo>
                <a:lnTo>
                  <a:pt x="1773" y="4414"/>
                </a:lnTo>
                <a:lnTo>
                  <a:pt x="1784" y="4420"/>
                </a:lnTo>
                <a:lnTo>
                  <a:pt x="1750" y="4457"/>
                </a:lnTo>
                <a:lnTo>
                  <a:pt x="1718" y="4495"/>
                </a:lnTo>
                <a:lnTo>
                  <a:pt x="1686" y="4535"/>
                </a:lnTo>
                <a:lnTo>
                  <a:pt x="1655" y="4575"/>
                </a:lnTo>
                <a:lnTo>
                  <a:pt x="1626" y="4617"/>
                </a:lnTo>
                <a:lnTo>
                  <a:pt x="1597" y="4659"/>
                </a:lnTo>
                <a:lnTo>
                  <a:pt x="1571" y="4702"/>
                </a:lnTo>
                <a:lnTo>
                  <a:pt x="1545" y="4745"/>
                </a:lnTo>
                <a:lnTo>
                  <a:pt x="1520" y="4787"/>
                </a:lnTo>
                <a:lnTo>
                  <a:pt x="1497" y="4831"/>
                </a:lnTo>
                <a:lnTo>
                  <a:pt x="1475" y="4873"/>
                </a:lnTo>
                <a:lnTo>
                  <a:pt x="1454" y="4916"/>
                </a:lnTo>
                <a:lnTo>
                  <a:pt x="1435" y="4957"/>
                </a:lnTo>
                <a:lnTo>
                  <a:pt x="1417" y="4999"/>
                </a:lnTo>
                <a:lnTo>
                  <a:pt x="1401" y="5039"/>
                </a:lnTo>
                <a:lnTo>
                  <a:pt x="1386" y="5079"/>
                </a:lnTo>
                <a:lnTo>
                  <a:pt x="1383" y="5090"/>
                </a:lnTo>
                <a:lnTo>
                  <a:pt x="1382" y="5100"/>
                </a:lnTo>
                <a:lnTo>
                  <a:pt x="1383" y="5110"/>
                </a:lnTo>
                <a:lnTo>
                  <a:pt x="1385" y="5118"/>
                </a:lnTo>
                <a:lnTo>
                  <a:pt x="1323" y="5142"/>
                </a:lnTo>
                <a:lnTo>
                  <a:pt x="1261" y="5167"/>
                </a:lnTo>
                <a:lnTo>
                  <a:pt x="1199" y="5190"/>
                </a:lnTo>
                <a:lnTo>
                  <a:pt x="1137" y="5212"/>
                </a:lnTo>
                <a:lnTo>
                  <a:pt x="1074" y="5234"/>
                </a:lnTo>
                <a:lnTo>
                  <a:pt x="1011" y="5256"/>
                </a:lnTo>
                <a:lnTo>
                  <a:pt x="948" y="5277"/>
                </a:lnTo>
                <a:lnTo>
                  <a:pt x="885" y="5298"/>
                </a:lnTo>
                <a:lnTo>
                  <a:pt x="822" y="5319"/>
                </a:lnTo>
                <a:lnTo>
                  <a:pt x="758" y="5339"/>
                </a:lnTo>
                <a:lnTo>
                  <a:pt x="695" y="5359"/>
                </a:lnTo>
                <a:lnTo>
                  <a:pt x="631" y="5379"/>
                </a:lnTo>
                <a:lnTo>
                  <a:pt x="567" y="5399"/>
                </a:lnTo>
                <a:lnTo>
                  <a:pt x="503" y="5418"/>
                </a:lnTo>
                <a:lnTo>
                  <a:pt x="439" y="5437"/>
                </a:lnTo>
                <a:lnTo>
                  <a:pt x="374" y="5457"/>
                </a:lnTo>
                <a:lnTo>
                  <a:pt x="189" y="5513"/>
                </a:lnTo>
                <a:close/>
              </a:path>
            </a:pathLst>
          </a:custGeom>
          <a:solidFill>
            <a:srgbClr val="579B6C"/>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淘宝店chenying0907 7"/>
          <p:cNvSpPr/>
          <p:nvPr/>
        </p:nvSpPr>
        <p:spPr bwMode="auto">
          <a:xfrm>
            <a:off x="3790791" y="2978201"/>
            <a:ext cx="641350" cy="1392668"/>
          </a:xfrm>
          <a:custGeom>
            <a:avLst/>
            <a:gdLst>
              <a:gd name="T0" fmla="*/ 2432 w 2831"/>
              <a:gd name="T1" fmla="*/ 4855 h 6142"/>
              <a:gd name="T2" fmla="*/ 2008 w 2831"/>
              <a:gd name="T3" fmla="*/ 4383 h 6142"/>
              <a:gd name="T4" fmla="*/ 1689 w 2831"/>
              <a:gd name="T5" fmla="*/ 3926 h 6142"/>
              <a:gd name="T6" fmla="*/ 1499 w 2831"/>
              <a:gd name="T7" fmla="*/ 3492 h 6142"/>
              <a:gd name="T8" fmla="*/ 1755 w 2831"/>
              <a:gd name="T9" fmla="*/ 3178 h 6142"/>
              <a:gd name="T10" fmla="*/ 1882 w 2831"/>
              <a:gd name="T11" fmla="*/ 3007 h 6142"/>
              <a:gd name="T12" fmla="*/ 1950 w 2831"/>
              <a:gd name="T13" fmla="*/ 2987 h 6142"/>
              <a:gd name="T14" fmla="*/ 2178 w 2831"/>
              <a:gd name="T15" fmla="*/ 2589 h 6142"/>
              <a:gd name="T16" fmla="*/ 2278 w 2831"/>
              <a:gd name="T17" fmla="*/ 2110 h 6142"/>
              <a:gd name="T18" fmla="*/ 2219 w 2831"/>
              <a:gd name="T19" fmla="*/ 1620 h 6142"/>
              <a:gd name="T20" fmla="*/ 2129 w 2831"/>
              <a:gd name="T21" fmla="*/ 1439 h 6142"/>
              <a:gd name="T22" fmla="*/ 2036 w 2831"/>
              <a:gd name="T23" fmla="*/ 1471 h 6142"/>
              <a:gd name="T24" fmla="*/ 1841 w 2831"/>
              <a:gd name="T25" fmla="*/ 1688 h 6142"/>
              <a:gd name="T26" fmla="*/ 1694 w 2831"/>
              <a:gd name="T27" fmla="*/ 1968 h 6142"/>
              <a:gd name="T28" fmla="*/ 1557 w 2831"/>
              <a:gd name="T29" fmla="*/ 2488 h 6142"/>
              <a:gd name="T30" fmla="*/ 1557 w 2831"/>
              <a:gd name="T31" fmla="*/ 2759 h 6142"/>
              <a:gd name="T32" fmla="*/ 1680 w 2831"/>
              <a:gd name="T33" fmla="*/ 2957 h 6142"/>
              <a:gd name="T34" fmla="*/ 1635 w 2831"/>
              <a:gd name="T35" fmla="*/ 3139 h 6142"/>
              <a:gd name="T36" fmla="*/ 1450 w 2831"/>
              <a:gd name="T37" fmla="*/ 3396 h 6142"/>
              <a:gd name="T38" fmla="*/ 1255 w 2831"/>
              <a:gd name="T39" fmla="*/ 2945 h 6142"/>
              <a:gd name="T40" fmla="*/ 1114 w 2831"/>
              <a:gd name="T41" fmla="*/ 2278 h 6142"/>
              <a:gd name="T42" fmla="*/ 1097 w 2831"/>
              <a:gd name="T43" fmla="*/ 1749 h 6142"/>
              <a:gd name="T44" fmla="*/ 1244 w 2831"/>
              <a:gd name="T45" fmla="*/ 1578 h 6142"/>
              <a:gd name="T46" fmla="*/ 1479 w 2831"/>
              <a:gd name="T47" fmla="*/ 1068 h 6142"/>
              <a:gd name="T48" fmla="*/ 1566 w 2831"/>
              <a:gd name="T49" fmla="*/ 527 h 6142"/>
              <a:gd name="T50" fmla="*/ 1440 w 2831"/>
              <a:gd name="T51" fmla="*/ 36 h 6142"/>
              <a:gd name="T52" fmla="*/ 1363 w 2831"/>
              <a:gd name="T53" fmla="*/ 0 h 6142"/>
              <a:gd name="T54" fmla="*/ 1101 w 2831"/>
              <a:gd name="T55" fmla="*/ 227 h 6142"/>
              <a:gd name="T56" fmla="*/ 815 w 2831"/>
              <a:gd name="T57" fmla="*/ 749 h 6142"/>
              <a:gd name="T58" fmla="*/ 760 w 2831"/>
              <a:gd name="T59" fmla="*/ 1342 h 6142"/>
              <a:gd name="T60" fmla="*/ 886 w 2831"/>
              <a:gd name="T61" fmla="*/ 1765 h 6142"/>
              <a:gd name="T62" fmla="*/ 917 w 2831"/>
              <a:gd name="T63" fmla="*/ 2066 h 6142"/>
              <a:gd name="T64" fmla="*/ 1000 w 2831"/>
              <a:gd name="T65" fmla="*/ 2640 h 6142"/>
              <a:gd name="T66" fmla="*/ 1159 w 2831"/>
              <a:gd name="T67" fmla="*/ 3191 h 6142"/>
              <a:gd name="T68" fmla="*/ 1381 w 2831"/>
              <a:gd name="T69" fmla="*/ 3707 h 6142"/>
              <a:gd name="T70" fmla="*/ 1677 w 2831"/>
              <a:gd name="T71" fmla="*/ 4200 h 6142"/>
              <a:gd name="T72" fmla="*/ 1555 w 2831"/>
              <a:gd name="T73" fmla="*/ 4339 h 6142"/>
              <a:gd name="T74" fmla="*/ 1272 w 2831"/>
              <a:gd name="T75" fmla="*/ 4240 h 6142"/>
              <a:gd name="T76" fmla="*/ 1185 w 2831"/>
              <a:gd name="T77" fmla="*/ 3927 h 6142"/>
              <a:gd name="T78" fmla="*/ 1019 w 2831"/>
              <a:gd name="T79" fmla="*/ 3639 h 6142"/>
              <a:gd name="T80" fmla="*/ 791 w 2831"/>
              <a:gd name="T81" fmla="*/ 3408 h 6142"/>
              <a:gd name="T82" fmla="*/ 522 w 2831"/>
              <a:gd name="T83" fmla="*/ 3262 h 6142"/>
              <a:gd name="T84" fmla="*/ 245 w 2831"/>
              <a:gd name="T85" fmla="*/ 3199 h 6142"/>
              <a:gd name="T86" fmla="*/ 38 w 2831"/>
              <a:gd name="T87" fmla="*/ 3298 h 6142"/>
              <a:gd name="T88" fmla="*/ 10 w 2831"/>
              <a:gd name="T89" fmla="*/ 3542 h 6142"/>
              <a:gd name="T90" fmla="*/ 116 w 2831"/>
              <a:gd name="T91" fmla="*/ 3803 h 6142"/>
              <a:gd name="T92" fmla="*/ 278 w 2831"/>
              <a:gd name="T93" fmla="*/ 4019 h 6142"/>
              <a:gd name="T94" fmla="*/ 469 w 2831"/>
              <a:gd name="T95" fmla="*/ 4180 h 6142"/>
              <a:gd name="T96" fmla="*/ 695 w 2831"/>
              <a:gd name="T97" fmla="*/ 4292 h 6142"/>
              <a:gd name="T98" fmla="*/ 940 w 2831"/>
              <a:gd name="T99" fmla="*/ 4335 h 6142"/>
              <a:gd name="T100" fmla="*/ 1184 w 2831"/>
              <a:gd name="T101" fmla="*/ 4382 h 6142"/>
              <a:gd name="T102" fmla="*/ 1433 w 2831"/>
              <a:gd name="T103" fmla="*/ 4449 h 6142"/>
              <a:gd name="T104" fmla="*/ 1684 w 2831"/>
              <a:gd name="T105" fmla="*/ 4460 h 6142"/>
              <a:gd name="T106" fmla="*/ 1905 w 2831"/>
              <a:gd name="T107" fmla="*/ 4498 h 6142"/>
              <a:gd name="T108" fmla="*/ 2226 w 2831"/>
              <a:gd name="T109" fmla="*/ 4853 h 6142"/>
              <a:gd name="T110" fmla="*/ 2515 w 2831"/>
              <a:gd name="T111" fmla="*/ 5082 h 6142"/>
              <a:gd name="T112" fmla="*/ 2552 w 2831"/>
              <a:gd name="T113" fmla="*/ 5450 h 6142"/>
              <a:gd name="T114" fmla="*/ 2345 w 2831"/>
              <a:gd name="T115" fmla="*/ 6082 h 6142"/>
              <a:gd name="T116" fmla="*/ 2736 w 2831"/>
              <a:gd name="T117" fmla="*/ 5498 h 6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31" h="6142">
                <a:moveTo>
                  <a:pt x="2647" y="5015"/>
                </a:moveTo>
                <a:lnTo>
                  <a:pt x="2631" y="5009"/>
                </a:lnTo>
                <a:lnTo>
                  <a:pt x="2617" y="5000"/>
                </a:lnTo>
                <a:lnTo>
                  <a:pt x="2602" y="4992"/>
                </a:lnTo>
                <a:lnTo>
                  <a:pt x="2587" y="4983"/>
                </a:lnTo>
                <a:lnTo>
                  <a:pt x="2556" y="4962"/>
                </a:lnTo>
                <a:lnTo>
                  <a:pt x="2525" y="4938"/>
                </a:lnTo>
                <a:lnTo>
                  <a:pt x="2494" y="4911"/>
                </a:lnTo>
                <a:lnTo>
                  <a:pt x="2462" y="4883"/>
                </a:lnTo>
                <a:lnTo>
                  <a:pt x="2432" y="4855"/>
                </a:lnTo>
                <a:lnTo>
                  <a:pt x="2402" y="4824"/>
                </a:lnTo>
                <a:lnTo>
                  <a:pt x="2345" y="4766"/>
                </a:lnTo>
                <a:lnTo>
                  <a:pt x="2295" y="4710"/>
                </a:lnTo>
                <a:lnTo>
                  <a:pt x="2254" y="4663"/>
                </a:lnTo>
                <a:lnTo>
                  <a:pt x="2222" y="4629"/>
                </a:lnTo>
                <a:lnTo>
                  <a:pt x="2178" y="4581"/>
                </a:lnTo>
                <a:lnTo>
                  <a:pt x="2134" y="4533"/>
                </a:lnTo>
                <a:lnTo>
                  <a:pt x="2092" y="4483"/>
                </a:lnTo>
                <a:lnTo>
                  <a:pt x="2049" y="4434"/>
                </a:lnTo>
                <a:lnTo>
                  <a:pt x="2008" y="4383"/>
                </a:lnTo>
                <a:lnTo>
                  <a:pt x="1967" y="4331"/>
                </a:lnTo>
                <a:lnTo>
                  <a:pt x="1927" y="4280"/>
                </a:lnTo>
                <a:lnTo>
                  <a:pt x="1888" y="4227"/>
                </a:lnTo>
                <a:lnTo>
                  <a:pt x="1858" y="4184"/>
                </a:lnTo>
                <a:lnTo>
                  <a:pt x="1828" y="4143"/>
                </a:lnTo>
                <a:lnTo>
                  <a:pt x="1799" y="4099"/>
                </a:lnTo>
                <a:lnTo>
                  <a:pt x="1771" y="4057"/>
                </a:lnTo>
                <a:lnTo>
                  <a:pt x="1742" y="4013"/>
                </a:lnTo>
                <a:lnTo>
                  <a:pt x="1715" y="3970"/>
                </a:lnTo>
                <a:lnTo>
                  <a:pt x="1689" y="3926"/>
                </a:lnTo>
                <a:lnTo>
                  <a:pt x="1662" y="3882"/>
                </a:lnTo>
                <a:lnTo>
                  <a:pt x="1636" y="3837"/>
                </a:lnTo>
                <a:lnTo>
                  <a:pt x="1611" y="3793"/>
                </a:lnTo>
                <a:lnTo>
                  <a:pt x="1587" y="3747"/>
                </a:lnTo>
                <a:lnTo>
                  <a:pt x="1562" y="3702"/>
                </a:lnTo>
                <a:lnTo>
                  <a:pt x="1539" y="3656"/>
                </a:lnTo>
                <a:lnTo>
                  <a:pt x="1516" y="3610"/>
                </a:lnTo>
                <a:lnTo>
                  <a:pt x="1493" y="3564"/>
                </a:lnTo>
                <a:lnTo>
                  <a:pt x="1471" y="3517"/>
                </a:lnTo>
                <a:lnTo>
                  <a:pt x="1499" y="3492"/>
                </a:lnTo>
                <a:lnTo>
                  <a:pt x="1527" y="3466"/>
                </a:lnTo>
                <a:lnTo>
                  <a:pt x="1554" y="3437"/>
                </a:lnTo>
                <a:lnTo>
                  <a:pt x="1581" y="3409"/>
                </a:lnTo>
                <a:lnTo>
                  <a:pt x="1608" y="3379"/>
                </a:lnTo>
                <a:lnTo>
                  <a:pt x="1634" y="3347"/>
                </a:lnTo>
                <a:lnTo>
                  <a:pt x="1659" y="3315"/>
                </a:lnTo>
                <a:lnTo>
                  <a:pt x="1684" y="3282"/>
                </a:lnTo>
                <a:lnTo>
                  <a:pt x="1708" y="3248"/>
                </a:lnTo>
                <a:lnTo>
                  <a:pt x="1731" y="3214"/>
                </a:lnTo>
                <a:lnTo>
                  <a:pt x="1755" y="3178"/>
                </a:lnTo>
                <a:lnTo>
                  <a:pt x="1776" y="3143"/>
                </a:lnTo>
                <a:lnTo>
                  <a:pt x="1796" y="3105"/>
                </a:lnTo>
                <a:lnTo>
                  <a:pt x="1815" y="3069"/>
                </a:lnTo>
                <a:lnTo>
                  <a:pt x="1834" y="3030"/>
                </a:lnTo>
                <a:lnTo>
                  <a:pt x="1851" y="2993"/>
                </a:lnTo>
                <a:lnTo>
                  <a:pt x="1857" y="2997"/>
                </a:lnTo>
                <a:lnTo>
                  <a:pt x="1863" y="3000"/>
                </a:lnTo>
                <a:lnTo>
                  <a:pt x="1869" y="3003"/>
                </a:lnTo>
                <a:lnTo>
                  <a:pt x="1876" y="3005"/>
                </a:lnTo>
                <a:lnTo>
                  <a:pt x="1882" y="3007"/>
                </a:lnTo>
                <a:lnTo>
                  <a:pt x="1889" y="3008"/>
                </a:lnTo>
                <a:lnTo>
                  <a:pt x="1896" y="3009"/>
                </a:lnTo>
                <a:lnTo>
                  <a:pt x="1903" y="3009"/>
                </a:lnTo>
                <a:lnTo>
                  <a:pt x="1910" y="3008"/>
                </a:lnTo>
                <a:lnTo>
                  <a:pt x="1918" y="3006"/>
                </a:lnTo>
                <a:lnTo>
                  <a:pt x="1925" y="3004"/>
                </a:lnTo>
                <a:lnTo>
                  <a:pt x="1932" y="3001"/>
                </a:lnTo>
                <a:lnTo>
                  <a:pt x="1938" y="2997"/>
                </a:lnTo>
                <a:lnTo>
                  <a:pt x="1944" y="2992"/>
                </a:lnTo>
                <a:lnTo>
                  <a:pt x="1950" y="2987"/>
                </a:lnTo>
                <a:lnTo>
                  <a:pt x="1956" y="2980"/>
                </a:lnTo>
                <a:lnTo>
                  <a:pt x="1986" y="2939"/>
                </a:lnTo>
                <a:lnTo>
                  <a:pt x="2016" y="2898"/>
                </a:lnTo>
                <a:lnTo>
                  <a:pt x="2044" y="2855"/>
                </a:lnTo>
                <a:lnTo>
                  <a:pt x="2070" y="2813"/>
                </a:lnTo>
                <a:lnTo>
                  <a:pt x="2095" y="2769"/>
                </a:lnTo>
                <a:lnTo>
                  <a:pt x="2118" y="2725"/>
                </a:lnTo>
                <a:lnTo>
                  <a:pt x="2139" y="2680"/>
                </a:lnTo>
                <a:lnTo>
                  <a:pt x="2160" y="2635"/>
                </a:lnTo>
                <a:lnTo>
                  <a:pt x="2178" y="2589"/>
                </a:lnTo>
                <a:lnTo>
                  <a:pt x="2195" y="2542"/>
                </a:lnTo>
                <a:lnTo>
                  <a:pt x="2210" y="2496"/>
                </a:lnTo>
                <a:lnTo>
                  <a:pt x="2224" y="2448"/>
                </a:lnTo>
                <a:lnTo>
                  <a:pt x="2237" y="2401"/>
                </a:lnTo>
                <a:lnTo>
                  <a:pt x="2248" y="2353"/>
                </a:lnTo>
                <a:lnTo>
                  <a:pt x="2257" y="2306"/>
                </a:lnTo>
                <a:lnTo>
                  <a:pt x="2264" y="2257"/>
                </a:lnTo>
                <a:lnTo>
                  <a:pt x="2270" y="2208"/>
                </a:lnTo>
                <a:lnTo>
                  <a:pt x="2275" y="2159"/>
                </a:lnTo>
                <a:lnTo>
                  <a:pt x="2278" y="2110"/>
                </a:lnTo>
                <a:lnTo>
                  <a:pt x="2279" y="2062"/>
                </a:lnTo>
                <a:lnTo>
                  <a:pt x="2279" y="2012"/>
                </a:lnTo>
                <a:lnTo>
                  <a:pt x="2277" y="1962"/>
                </a:lnTo>
                <a:lnTo>
                  <a:pt x="2274" y="1914"/>
                </a:lnTo>
                <a:lnTo>
                  <a:pt x="2269" y="1864"/>
                </a:lnTo>
                <a:lnTo>
                  <a:pt x="2262" y="1815"/>
                </a:lnTo>
                <a:lnTo>
                  <a:pt x="2254" y="1766"/>
                </a:lnTo>
                <a:lnTo>
                  <a:pt x="2244" y="1717"/>
                </a:lnTo>
                <a:lnTo>
                  <a:pt x="2232" y="1669"/>
                </a:lnTo>
                <a:lnTo>
                  <a:pt x="2219" y="1620"/>
                </a:lnTo>
                <a:lnTo>
                  <a:pt x="2205" y="1572"/>
                </a:lnTo>
                <a:lnTo>
                  <a:pt x="2188" y="1523"/>
                </a:lnTo>
                <a:lnTo>
                  <a:pt x="2171" y="1475"/>
                </a:lnTo>
                <a:lnTo>
                  <a:pt x="2167" y="1468"/>
                </a:lnTo>
                <a:lnTo>
                  <a:pt x="2162" y="1461"/>
                </a:lnTo>
                <a:lnTo>
                  <a:pt x="2157" y="1455"/>
                </a:lnTo>
                <a:lnTo>
                  <a:pt x="2150" y="1450"/>
                </a:lnTo>
                <a:lnTo>
                  <a:pt x="2143" y="1445"/>
                </a:lnTo>
                <a:lnTo>
                  <a:pt x="2136" y="1442"/>
                </a:lnTo>
                <a:lnTo>
                  <a:pt x="2129" y="1439"/>
                </a:lnTo>
                <a:lnTo>
                  <a:pt x="2121" y="1438"/>
                </a:lnTo>
                <a:lnTo>
                  <a:pt x="2113" y="1437"/>
                </a:lnTo>
                <a:lnTo>
                  <a:pt x="2105" y="1437"/>
                </a:lnTo>
                <a:lnTo>
                  <a:pt x="2097" y="1437"/>
                </a:lnTo>
                <a:lnTo>
                  <a:pt x="2089" y="1439"/>
                </a:lnTo>
                <a:lnTo>
                  <a:pt x="2081" y="1441"/>
                </a:lnTo>
                <a:lnTo>
                  <a:pt x="2073" y="1444"/>
                </a:lnTo>
                <a:lnTo>
                  <a:pt x="2066" y="1448"/>
                </a:lnTo>
                <a:lnTo>
                  <a:pt x="2059" y="1453"/>
                </a:lnTo>
                <a:lnTo>
                  <a:pt x="2036" y="1471"/>
                </a:lnTo>
                <a:lnTo>
                  <a:pt x="2014" y="1492"/>
                </a:lnTo>
                <a:lnTo>
                  <a:pt x="1991" y="1511"/>
                </a:lnTo>
                <a:lnTo>
                  <a:pt x="1970" y="1532"/>
                </a:lnTo>
                <a:lnTo>
                  <a:pt x="1950" y="1552"/>
                </a:lnTo>
                <a:lnTo>
                  <a:pt x="1930" y="1575"/>
                </a:lnTo>
                <a:lnTo>
                  <a:pt x="1910" y="1596"/>
                </a:lnTo>
                <a:lnTo>
                  <a:pt x="1892" y="1618"/>
                </a:lnTo>
                <a:lnTo>
                  <a:pt x="1874" y="1641"/>
                </a:lnTo>
                <a:lnTo>
                  <a:pt x="1857" y="1665"/>
                </a:lnTo>
                <a:lnTo>
                  <a:pt x="1841" y="1688"/>
                </a:lnTo>
                <a:lnTo>
                  <a:pt x="1824" y="1711"/>
                </a:lnTo>
                <a:lnTo>
                  <a:pt x="1809" y="1736"/>
                </a:lnTo>
                <a:lnTo>
                  <a:pt x="1794" y="1761"/>
                </a:lnTo>
                <a:lnTo>
                  <a:pt x="1780" y="1785"/>
                </a:lnTo>
                <a:lnTo>
                  <a:pt x="1766" y="1810"/>
                </a:lnTo>
                <a:lnTo>
                  <a:pt x="1753" y="1836"/>
                </a:lnTo>
                <a:lnTo>
                  <a:pt x="1739" y="1862"/>
                </a:lnTo>
                <a:lnTo>
                  <a:pt x="1727" y="1888"/>
                </a:lnTo>
                <a:lnTo>
                  <a:pt x="1716" y="1915"/>
                </a:lnTo>
                <a:lnTo>
                  <a:pt x="1694" y="1968"/>
                </a:lnTo>
                <a:lnTo>
                  <a:pt x="1673" y="2023"/>
                </a:lnTo>
                <a:lnTo>
                  <a:pt x="1654" y="2079"/>
                </a:lnTo>
                <a:lnTo>
                  <a:pt x="1637" y="2135"/>
                </a:lnTo>
                <a:lnTo>
                  <a:pt x="1622" y="2192"/>
                </a:lnTo>
                <a:lnTo>
                  <a:pt x="1607" y="2250"/>
                </a:lnTo>
                <a:lnTo>
                  <a:pt x="1597" y="2294"/>
                </a:lnTo>
                <a:lnTo>
                  <a:pt x="1585" y="2341"/>
                </a:lnTo>
                <a:lnTo>
                  <a:pt x="1575" y="2389"/>
                </a:lnTo>
                <a:lnTo>
                  <a:pt x="1565" y="2438"/>
                </a:lnTo>
                <a:lnTo>
                  <a:pt x="1557" y="2488"/>
                </a:lnTo>
                <a:lnTo>
                  <a:pt x="1550" y="2538"/>
                </a:lnTo>
                <a:lnTo>
                  <a:pt x="1548" y="2564"/>
                </a:lnTo>
                <a:lnTo>
                  <a:pt x="1546" y="2589"/>
                </a:lnTo>
                <a:lnTo>
                  <a:pt x="1545" y="2614"/>
                </a:lnTo>
                <a:lnTo>
                  <a:pt x="1545" y="2639"/>
                </a:lnTo>
                <a:lnTo>
                  <a:pt x="1545" y="2663"/>
                </a:lnTo>
                <a:lnTo>
                  <a:pt x="1547" y="2688"/>
                </a:lnTo>
                <a:lnTo>
                  <a:pt x="1549" y="2711"/>
                </a:lnTo>
                <a:lnTo>
                  <a:pt x="1553" y="2736"/>
                </a:lnTo>
                <a:lnTo>
                  <a:pt x="1557" y="2759"/>
                </a:lnTo>
                <a:lnTo>
                  <a:pt x="1563" y="2781"/>
                </a:lnTo>
                <a:lnTo>
                  <a:pt x="1570" y="2804"/>
                </a:lnTo>
                <a:lnTo>
                  <a:pt x="1578" y="2826"/>
                </a:lnTo>
                <a:lnTo>
                  <a:pt x="1589" y="2847"/>
                </a:lnTo>
                <a:lnTo>
                  <a:pt x="1600" y="2867"/>
                </a:lnTo>
                <a:lnTo>
                  <a:pt x="1612" y="2887"/>
                </a:lnTo>
                <a:lnTo>
                  <a:pt x="1626" y="2906"/>
                </a:lnTo>
                <a:lnTo>
                  <a:pt x="1642" y="2924"/>
                </a:lnTo>
                <a:lnTo>
                  <a:pt x="1660" y="2941"/>
                </a:lnTo>
                <a:lnTo>
                  <a:pt x="1680" y="2957"/>
                </a:lnTo>
                <a:lnTo>
                  <a:pt x="1701" y="2973"/>
                </a:lnTo>
                <a:lnTo>
                  <a:pt x="1705" y="2974"/>
                </a:lnTo>
                <a:lnTo>
                  <a:pt x="1708" y="2976"/>
                </a:lnTo>
                <a:lnTo>
                  <a:pt x="1706" y="2984"/>
                </a:lnTo>
                <a:lnTo>
                  <a:pt x="1703" y="2993"/>
                </a:lnTo>
                <a:lnTo>
                  <a:pt x="1691" y="3023"/>
                </a:lnTo>
                <a:lnTo>
                  <a:pt x="1678" y="3053"/>
                </a:lnTo>
                <a:lnTo>
                  <a:pt x="1664" y="3082"/>
                </a:lnTo>
                <a:lnTo>
                  <a:pt x="1650" y="3110"/>
                </a:lnTo>
                <a:lnTo>
                  <a:pt x="1635" y="3139"/>
                </a:lnTo>
                <a:lnTo>
                  <a:pt x="1620" y="3166"/>
                </a:lnTo>
                <a:lnTo>
                  <a:pt x="1604" y="3193"/>
                </a:lnTo>
                <a:lnTo>
                  <a:pt x="1587" y="3221"/>
                </a:lnTo>
                <a:lnTo>
                  <a:pt x="1569" y="3247"/>
                </a:lnTo>
                <a:lnTo>
                  <a:pt x="1550" y="3273"/>
                </a:lnTo>
                <a:lnTo>
                  <a:pt x="1532" y="3299"/>
                </a:lnTo>
                <a:lnTo>
                  <a:pt x="1512" y="3323"/>
                </a:lnTo>
                <a:lnTo>
                  <a:pt x="1491" y="3348"/>
                </a:lnTo>
                <a:lnTo>
                  <a:pt x="1471" y="3373"/>
                </a:lnTo>
                <a:lnTo>
                  <a:pt x="1450" y="3396"/>
                </a:lnTo>
                <a:lnTo>
                  <a:pt x="1428" y="3419"/>
                </a:lnTo>
                <a:lnTo>
                  <a:pt x="1411" y="3382"/>
                </a:lnTo>
                <a:lnTo>
                  <a:pt x="1396" y="3344"/>
                </a:lnTo>
                <a:lnTo>
                  <a:pt x="1381" y="3307"/>
                </a:lnTo>
                <a:lnTo>
                  <a:pt x="1366" y="3268"/>
                </a:lnTo>
                <a:lnTo>
                  <a:pt x="1341" y="3204"/>
                </a:lnTo>
                <a:lnTo>
                  <a:pt x="1318" y="3141"/>
                </a:lnTo>
                <a:lnTo>
                  <a:pt x="1296" y="3076"/>
                </a:lnTo>
                <a:lnTo>
                  <a:pt x="1276" y="3011"/>
                </a:lnTo>
                <a:lnTo>
                  <a:pt x="1255" y="2945"/>
                </a:lnTo>
                <a:lnTo>
                  <a:pt x="1236" y="2880"/>
                </a:lnTo>
                <a:lnTo>
                  <a:pt x="1218" y="2814"/>
                </a:lnTo>
                <a:lnTo>
                  <a:pt x="1202" y="2748"/>
                </a:lnTo>
                <a:lnTo>
                  <a:pt x="1186" y="2681"/>
                </a:lnTo>
                <a:lnTo>
                  <a:pt x="1171" y="2615"/>
                </a:lnTo>
                <a:lnTo>
                  <a:pt x="1157" y="2547"/>
                </a:lnTo>
                <a:lnTo>
                  <a:pt x="1145" y="2481"/>
                </a:lnTo>
                <a:lnTo>
                  <a:pt x="1133" y="2414"/>
                </a:lnTo>
                <a:lnTo>
                  <a:pt x="1123" y="2346"/>
                </a:lnTo>
                <a:lnTo>
                  <a:pt x="1114" y="2278"/>
                </a:lnTo>
                <a:lnTo>
                  <a:pt x="1106" y="2210"/>
                </a:lnTo>
                <a:lnTo>
                  <a:pt x="1100" y="2152"/>
                </a:lnTo>
                <a:lnTo>
                  <a:pt x="1095" y="2094"/>
                </a:lnTo>
                <a:lnTo>
                  <a:pt x="1091" y="2035"/>
                </a:lnTo>
                <a:lnTo>
                  <a:pt x="1089" y="1977"/>
                </a:lnTo>
                <a:lnTo>
                  <a:pt x="1087" y="1920"/>
                </a:lnTo>
                <a:lnTo>
                  <a:pt x="1086" y="1862"/>
                </a:lnTo>
                <a:lnTo>
                  <a:pt x="1086" y="1805"/>
                </a:lnTo>
                <a:lnTo>
                  <a:pt x="1087" y="1748"/>
                </a:lnTo>
                <a:lnTo>
                  <a:pt x="1097" y="1749"/>
                </a:lnTo>
                <a:lnTo>
                  <a:pt x="1108" y="1749"/>
                </a:lnTo>
                <a:lnTo>
                  <a:pt x="1117" y="1748"/>
                </a:lnTo>
                <a:lnTo>
                  <a:pt x="1127" y="1745"/>
                </a:lnTo>
                <a:lnTo>
                  <a:pt x="1136" y="1741"/>
                </a:lnTo>
                <a:lnTo>
                  <a:pt x="1144" y="1735"/>
                </a:lnTo>
                <a:lnTo>
                  <a:pt x="1152" y="1727"/>
                </a:lnTo>
                <a:lnTo>
                  <a:pt x="1158" y="1718"/>
                </a:lnTo>
                <a:lnTo>
                  <a:pt x="1188" y="1672"/>
                </a:lnTo>
                <a:lnTo>
                  <a:pt x="1216" y="1625"/>
                </a:lnTo>
                <a:lnTo>
                  <a:pt x="1244" y="1578"/>
                </a:lnTo>
                <a:lnTo>
                  <a:pt x="1272" y="1529"/>
                </a:lnTo>
                <a:lnTo>
                  <a:pt x="1299" y="1480"/>
                </a:lnTo>
                <a:lnTo>
                  <a:pt x="1324" y="1431"/>
                </a:lnTo>
                <a:lnTo>
                  <a:pt x="1350" y="1380"/>
                </a:lnTo>
                <a:lnTo>
                  <a:pt x="1374" y="1330"/>
                </a:lnTo>
                <a:lnTo>
                  <a:pt x="1397" y="1278"/>
                </a:lnTo>
                <a:lnTo>
                  <a:pt x="1419" y="1226"/>
                </a:lnTo>
                <a:lnTo>
                  <a:pt x="1441" y="1174"/>
                </a:lnTo>
                <a:lnTo>
                  <a:pt x="1461" y="1121"/>
                </a:lnTo>
                <a:lnTo>
                  <a:pt x="1479" y="1068"/>
                </a:lnTo>
                <a:lnTo>
                  <a:pt x="1495" y="1015"/>
                </a:lnTo>
                <a:lnTo>
                  <a:pt x="1511" y="961"/>
                </a:lnTo>
                <a:lnTo>
                  <a:pt x="1525" y="907"/>
                </a:lnTo>
                <a:lnTo>
                  <a:pt x="1537" y="853"/>
                </a:lnTo>
                <a:lnTo>
                  <a:pt x="1547" y="799"/>
                </a:lnTo>
                <a:lnTo>
                  <a:pt x="1555" y="744"/>
                </a:lnTo>
                <a:lnTo>
                  <a:pt x="1561" y="690"/>
                </a:lnTo>
                <a:lnTo>
                  <a:pt x="1565" y="635"/>
                </a:lnTo>
                <a:lnTo>
                  <a:pt x="1567" y="580"/>
                </a:lnTo>
                <a:lnTo>
                  <a:pt x="1566" y="527"/>
                </a:lnTo>
                <a:lnTo>
                  <a:pt x="1563" y="472"/>
                </a:lnTo>
                <a:lnTo>
                  <a:pt x="1558" y="417"/>
                </a:lnTo>
                <a:lnTo>
                  <a:pt x="1551" y="364"/>
                </a:lnTo>
                <a:lnTo>
                  <a:pt x="1540" y="309"/>
                </a:lnTo>
                <a:lnTo>
                  <a:pt x="1527" y="255"/>
                </a:lnTo>
                <a:lnTo>
                  <a:pt x="1511" y="203"/>
                </a:lnTo>
                <a:lnTo>
                  <a:pt x="1492" y="149"/>
                </a:lnTo>
                <a:lnTo>
                  <a:pt x="1470" y="97"/>
                </a:lnTo>
                <a:lnTo>
                  <a:pt x="1445" y="44"/>
                </a:lnTo>
                <a:lnTo>
                  <a:pt x="1440" y="36"/>
                </a:lnTo>
                <a:lnTo>
                  <a:pt x="1434" y="28"/>
                </a:lnTo>
                <a:lnTo>
                  <a:pt x="1428" y="22"/>
                </a:lnTo>
                <a:lnTo>
                  <a:pt x="1420" y="16"/>
                </a:lnTo>
                <a:lnTo>
                  <a:pt x="1413" y="10"/>
                </a:lnTo>
                <a:lnTo>
                  <a:pt x="1405" y="6"/>
                </a:lnTo>
                <a:lnTo>
                  <a:pt x="1397" y="3"/>
                </a:lnTo>
                <a:lnTo>
                  <a:pt x="1389" y="1"/>
                </a:lnTo>
                <a:lnTo>
                  <a:pt x="1380" y="0"/>
                </a:lnTo>
                <a:lnTo>
                  <a:pt x="1372" y="0"/>
                </a:lnTo>
                <a:lnTo>
                  <a:pt x="1363" y="0"/>
                </a:lnTo>
                <a:lnTo>
                  <a:pt x="1354" y="2"/>
                </a:lnTo>
                <a:lnTo>
                  <a:pt x="1346" y="5"/>
                </a:lnTo>
                <a:lnTo>
                  <a:pt x="1336" y="8"/>
                </a:lnTo>
                <a:lnTo>
                  <a:pt x="1328" y="12"/>
                </a:lnTo>
                <a:lnTo>
                  <a:pt x="1320" y="19"/>
                </a:lnTo>
                <a:lnTo>
                  <a:pt x="1273" y="56"/>
                </a:lnTo>
                <a:lnTo>
                  <a:pt x="1226" y="97"/>
                </a:lnTo>
                <a:lnTo>
                  <a:pt x="1183" y="138"/>
                </a:lnTo>
                <a:lnTo>
                  <a:pt x="1140" y="182"/>
                </a:lnTo>
                <a:lnTo>
                  <a:pt x="1101" y="227"/>
                </a:lnTo>
                <a:lnTo>
                  <a:pt x="1062" y="274"/>
                </a:lnTo>
                <a:lnTo>
                  <a:pt x="1027" y="321"/>
                </a:lnTo>
                <a:lnTo>
                  <a:pt x="992" y="371"/>
                </a:lnTo>
                <a:lnTo>
                  <a:pt x="961" y="422"/>
                </a:lnTo>
                <a:lnTo>
                  <a:pt x="930" y="474"/>
                </a:lnTo>
                <a:lnTo>
                  <a:pt x="903" y="528"/>
                </a:lnTo>
                <a:lnTo>
                  <a:pt x="878" y="581"/>
                </a:lnTo>
                <a:lnTo>
                  <a:pt x="855" y="637"/>
                </a:lnTo>
                <a:lnTo>
                  <a:pt x="834" y="693"/>
                </a:lnTo>
                <a:lnTo>
                  <a:pt x="815" y="749"/>
                </a:lnTo>
                <a:lnTo>
                  <a:pt x="799" y="807"/>
                </a:lnTo>
                <a:lnTo>
                  <a:pt x="785" y="866"/>
                </a:lnTo>
                <a:lnTo>
                  <a:pt x="774" y="925"/>
                </a:lnTo>
                <a:lnTo>
                  <a:pt x="764" y="983"/>
                </a:lnTo>
                <a:lnTo>
                  <a:pt x="757" y="1042"/>
                </a:lnTo>
                <a:lnTo>
                  <a:pt x="753" y="1102"/>
                </a:lnTo>
                <a:lnTo>
                  <a:pt x="751" y="1162"/>
                </a:lnTo>
                <a:lnTo>
                  <a:pt x="752" y="1222"/>
                </a:lnTo>
                <a:lnTo>
                  <a:pt x="755" y="1282"/>
                </a:lnTo>
                <a:lnTo>
                  <a:pt x="760" y="1342"/>
                </a:lnTo>
                <a:lnTo>
                  <a:pt x="769" y="1400"/>
                </a:lnTo>
                <a:lnTo>
                  <a:pt x="780" y="1460"/>
                </a:lnTo>
                <a:lnTo>
                  <a:pt x="794" y="1519"/>
                </a:lnTo>
                <a:lnTo>
                  <a:pt x="810" y="1578"/>
                </a:lnTo>
                <a:lnTo>
                  <a:pt x="829" y="1635"/>
                </a:lnTo>
                <a:lnTo>
                  <a:pt x="850" y="1692"/>
                </a:lnTo>
                <a:lnTo>
                  <a:pt x="875" y="1749"/>
                </a:lnTo>
                <a:lnTo>
                  <a:pt x="878" y="1755"/>
                </a:lnTo>
                <a:lnTo>
                  <a:pt x="882" y="1761"/>
                </a:lnTo>
                <a:lnTo>
                  <a:pt x="886" y="1765"/>
                </a:lnTo>
                <a:lnTo>
                  <a:pt x="890" y="1769"/>
                </a:lnTo>
                <a:lnTo>
                  <a:pt x="895" y="1772"/>
                </a:lnTo>
                <a:lnTo>
                  <a:pt x="900" y="1775"/>
                </a:lnTo>
                <a:lnTo>
                  <a:pt x="905" y="1777"/>
                </a:lnTo>
                <a:lnTo>
                  <a:pt x="910" y="1778"/>
                </a:lnTo>
                <a:lnTo>
                  <a:pt x="910" y="1835"/>
                </a:lnTo>
                <a:lnTo>
                  <a:pt x="910" y="1892"/>
                </a:lnTo>
                <a:lnTo>
                  <a:pt x="912" y="1950"/>
                </a:lnTo>
                <a:lnTo>
                  <a:pt x="914" y="2008"/>
                </a:lnTo>
                <a:lnTo>
                  <a:pt x="917" y="2066"/>
                </a:lnTo>
                <a:lnTo>
                  <a:pt x="922" y="2123"/>
                </a:lnTo>
                <a:lnTo>
                  <a:pt x="927" y="2181"/>
                </a:lnTo>
                <a:lnTo>
                  <a:pt x="933" y="2239"/>
                </a:lnTo>
                <a:lnTo>
                  <a:pt x="941" y="2296"/>
                </a:lnTo>
                <a:lnTo>
                  <a:pt x="949" y="2354"/>
                </a:lnTo>
                <a:lnTo>
                  <a:pt x="958" y="2411"/>
                </a:lnTo>
                <a:lnTo>
                  <a:pt x="967" y="2469"/>
                </a:lnTo>
                <a:lnTo>
                  <a:pt x="977" y="2525"/>
                </a:lnTo>
                <a:lnTo>
                  <a:pt x="989" y="2583"/>
                </a:lnTo>
                <a:lnTo>
                  <a:pt x="1000" y="2640"/>
                </a:lnTo>
                <a:lnTo>
                  <a:pt x="1013" y="2696"/>
                </a:lnTo>
                <a:lnTo>
                  <a:pt x="1027" y="2753"/>
                </a:lnTo>
                <a:lnTo>
                  <a:pt x="1041" y="2809"/>
                </a:lnTo>
                <a:lnTo>
                  <a:pt x="1056" y="2864"/>
                </a:lnTo>
                <a:lnTo>
                  <a:pt x="1071" y="2920"/>
                </a:lnTo>
                <a:lnTo>
                  <a:pt x="1088" y="2975"/>
                </a:lnTo>
                <a:lnTo>
                  <a:pt x="1105" y="3029"/>
                </a:lnTo>
                <a:lnTo>
                  <a:pt x="1123" y="3084"/>
                </a:lnTo>
                <a:lnTo>
                  <a:pt x="1141" y="3138"/>
                </a:lnTo>
                <a:lnTo>
                  <a:pt x="1159" y="3191"/>
                </a:lnTo>
                <a:lnTo>
                  <a:pt x="1178" y="3245"/>
                </a:lnTo>
                <a:lnTo>
                  <a:pt x="1199" y="3298"/>
                </a:lnTo>
                <a:lnTo>
                  <a:pt x="1219" y="3349"/>
                </a:lnTo>
                <a:lnTo>
                  <a:pt x="1240" y="3401"/>
                </a:lnTo>
                <a:lnTo>
                  <a:pt x="1262" y="3452"/>
                </a:lnTo>
                <a:lnTo>
                  <a:pt x="1284" y="3502"/>
                </a:lnTo>
                <a:lnTo>
                  <a:pt x="1306" y="3552"/>
                </a:lnTo>
                <a:lnTo>
                  <a:pt x="1330" y="3603"/>
                </a:lnTo>
                <a:lnTo>
                  <a:pt x="1356" y="3656"/>
                </a:lnTo>
                <a:lnTo>
                  <a:pt x="1381" y="3707"/>
                </a:lnTo>
                <a:lnTo>
                  <a:pt x="1407" y="3758"/>
                </a:lnTo>
                <a:lnTo>
                  <a:pt x="1435" y="3809"/>
                </a:lnTo>
                <a:lnTo>
                  <a:pt x="1463" y="3858"/>
                </a:lnTo>
                <a:lnTo>
                  <a:pt x="1491" y="3909"/>
                </a:lnTo>
                <a:lnTo>
                  <a:pt x="1521" y="3959"/>
                </a:lnTo>
                <a:lnTo>
                  <a:pt x="1550" y="4007"/>
                </a:lnTo>
                <a:lnTo>
                  <a:pt x="1580" y="4056"/>
                </a:lnTo>
                <a:lnTo>
                  <a:pt x="1612" y="4104"/>
                </a:lnTo>
                <a:lnTo>
                  <a:pt x="1644" y="4152"/>
                </a:lnTo>
                <a:lnTo>
                  <a:pt x="1677" y="4200"/>
                </a:lnTo>
                <a:lnTo>
                  <a:pt x="1710" y="4246"/>
                </a:lnTo>
                <a:lnTo>
                  <a:pt x="1743" y="4293"/>
                </a:lnTo>
                <a:lnTo>
                  <a:pt x="1778" y="4338"/>
                </a:lnTo>
                <a:lnTo>
                  <a:pt x="1745" y="4341"/>
                </a:lnTo>
                <a:lnTo>
                  <a:pt x="1714" y="4343"/>
                </a:lnTo>
                <a:lnTo>
                  <a:pt x="1682" y="4343"/>
                </a:lnTo>
                <a:lnTo>
                  <a:pt x="1650" y="4344"/>
                </a:lnTo>
                <a:lnTo>
                  <a:pt x="1618" y="4343"/>
                </a:lnTo>
                <a:lnTo>
                  <a:pt x="1587" y="4341"/>
                </a:lnTo>
                <a:lnTo>
                  <a:pt x="1555" y="4339"/>
                </a:lnTo>
                <a:lnTo>
                  <a:pt x="1524" y="4335"/>
                </a:lnTo>
                <a:lnTo>
                  <a:pt x="1492" y="4331"/>
                </a:lnTo>
                <a:lnTo>
                  <a:pt x="1461" y="4326"/>
                </a:lnTo>
                <a:lnTo>
                  <a:pt x="1430" y="4319"/>
                </a:lnTo>
                <a:lnTo>
                  <a:pt x="1398" y="4312"/>
                </a:lnTo>
                <a:lnTo>
                  <a:pt x="1368" y="4303"/>
                </a:lnTo>
                <a:lnTo>
                  <a:pt x="1336" y="4294"/>
                </a:lnTo>
                <a:lnTo>
                  <a:pt x="1306" y="4283"/>
                </a:lnTo>
                <a:lnTo>
                  <a:pt x="1275" y="4272"/>
                </a:lnTo>
                <a:lnTo>
                  <a:pt x="1272" y="4240"/>
                </a:lnTo>
                <a:lnTo>
                  <a:pt x="1267" y="4208"/>
                </a:lnTo>
                <a:lnTo>
                  <a:pt x="1262" y="4176"/>
                </a:lnTo>
                <a:lnTo>
                  <a:pt x="1254" y="4145"/>
                </a:lnTo>
                <a:lnTo>
                  <a:pt x="1247" y="4114"/>
                </a:lnTo>
                <a:lnTo>
                  <a:pt x="1239" y="4082"/>
                </a:lnTo>
                <a:lnTo>
                  <a:pt x="1230" y="4051"/>
                </a:lnTo>
                <a:lnTo>
                  <a:pt x="1220" y="4019"/>
                </a:lnTo>
                <a:lnTo>
                  <a:pt x="1209" y="3988"/>
                </a:lnTo>
                <a:lnTo>
                  <a:pt x="1197" y="3958"/>
                </a:lnTo>
                <a:lnTo>
                  <a:pt x="1185" y="3927"/>
                </a:lnTo>
                <a:lnTo>
                  <a:pt x="1171" y="3897"/>
                </a:lnTo>
                <a:lnTo>
                  <a:pt x="1157" y="3867"/>
                </a:lnTo>
                <a:lnTo>
                  <a:pt x="1142" y="3836"/>
                </a:lnTo>
                <a:lnTo>
                  <a:pt x="1127" y="3807"/>
                </a:lnTo>
                <a:lnTo>
                  <a:pt x="1110" y="3778"/>
                </a:lnTo>
                <a:lnTo>
                  <a:pt x="1092" y="3749"/>
                </a:lnTo>
                <a:lnTo>
                  <a:pt x="1075" y="3721"/>
                </a:lnTo>
                <a:lnTo>
                  <a:pt x="1057" y="3693"/>
                </a:lnTo>
                <a:lnTo>
                  <a:pt x="1038" y="3666"/>
                </a:lnTo>
                <a:lnTo>
                  <a:pt x="1019" y="3639"/>
                </a:lnTo>
                <a:lnTo>
                  <a:pt x="997" y="3612"/>
                </a:lnTo>
                <a:lnTo>
                  <a:pt x="977" y="3587"/>
                </a:lnTo>
                <a:lnTo>
                  <a:pt x="956" y="3562"/>
                </a:lnTo>
                <a:lnTo>
                  <a:pt x="933" y="3539"/>
                </a:lnTo>
                <a:lnTo>
                  <a:pt x="911" y="3514"/>
                </a:lnTo>
                <a:lnTo>
                  <a:pt x="888" y="3492"/>
                </a:lnTo>
                <a:lnTo>
                  <a:pt x="865" y="3470"/>
                </a:lnTo>
                <a:lnTo>
                  <a:pt x="840" y="3448"/>
                </a:lnTo>
                <a:lnTo>
                  <a:pt x="816" y="3428"/>
                </a:lnTo>
                <a:lnTo>
                  <a:pt x="791" y="3408"/>
                </a:lnTo>
                <a:lnTo>
                  <a:pt x="765" y="3390"/>
                </a:lnTo>
                <a:lnTo>
                  <a:pt x="733" y="3367"/>
                </a:lnTo>
                <a:lnTo>
                  <a:pt x="695" y="3344"/>
                </a:lnTo>
                <a:lnTo>
                  <a:pt x="673" y="3333"/>
                </a:lnTo>
                <a:lnTo>
                  <a:pt x="650" y="3321"/>
                </a:lnTo>
                <a:lnTo>
                  <a:pt x="627" y="3309"/>
                </a:lnTo>
                <a:lnTo>
                  <a:pt x="602" y="3297"/>
                </a:lnTo>
                <a:lnTo>
                  <a:pt x="576" y="3284"/>
                </a:lnTo>
                <a:lnTo>
                  <a:pt x="550" y="3273"/>
                </a:lnTo>
                <a:lnTo>
                  <a:pt x="522" y="3262"/>
                </a:lnTo>
                <a:lnTo>
                  <a:pt x="495" y="3252"/>
                </a:lnTo>
                <a:lnTo>
                  <a:pt x="468" y="3242"/>
                </a:lnTo>
                <a:lnTo>
                  <a:pt x="439" y="3233"/>
                </a:lnTo>
                <a:lnTo>
                  <a:pt x="411" y="3225"/>
                </a:lnTo>
                <a:lnTo>
                  <a:pt x="383" y="3218"/>
                </a:lnTo>
                <a:lnTo>
                  <a:pt x="354" y="3212"/>
                </a:lnTo>
                <a:lnTo>
                  <a:pt x="326" y="3207"/>
                </a:lnTo>
                <a:lnTo>
                  <a:pt x="299" y="3202"/>
                </a:lnTo>
                <a:lnTo>
                  <a:pt x="271" y="3200"/>
                </a:lnTo>
                <a:lnTo>
                  <a:pt x="245" y="3199"/>
                </a:lnTo>
                <a:lnTo>
                  <a:pt x="219" y="3200"/>
                </a:lnTo>
                <a:lnTo>
                  <a:pt x="194" y="3203"/>
                </a:lnTo>
                <a:lnTo>
                  <a:pt x="170" y="3208"/>
                </a:lnTo>
                <a:lnTo>
                  <a:pt x="147" y="3214"/>
                </a:lnTo>
                <a:lnTo>
                  <a:pt x="126" y="3222"/>
                </a:lnTo>
                <a:lnTo>
                  <a:pt x="104" y="3233"/>
                </a:lnTo>
                <a:lnTo>
                  <a:pt x="86" y="3245"/>
                </a:lnTo>
                <a:lnTo>
                  <a:pt x="68" y="3260"/>
                </a:lnTo>
                <a:lnTo>
                  <a:pt x="53" y="3277"/>
                </a:lnTo>
                <a:lnTo>
                  <a:pt x="38" y="3298"/>
                </a:lnTo>
                <a:lnTo>
                  <a:pt x="26" y="3321"/>
                </a:lnTo>
                <a:lnTo>
                  <a:pt x="17" y="3343"/>
                </a:lnTo>
                <a:lnTo>
                  <a:pt x="10" y="3366"/>
                </a:lnTo>
                <a:lnTo>
                  <a:pt x="5" y="3390"/>
                </a:lnTo>
                <a:lnTo>
                  <a:pt x="2" y="3414"/>
                </a:lnTo>
                <a:lnTo>
                  <a:pt x="0" y="3439"/>
                </a:lnTo>
                <a:lnTo>
                  <a:pt x="0" y="3465"/>
                </a:lnTo>
                <a:lnTo>
                  <a:pt x="2" y="3490"/>
                </a:lnTo>
                <a:lnTo>
                  <a:pt x="5" y="3516"/>
                </a:lnTo>
                <a:lnTo>
                  <a:pt x="10" y="3542"/>
                </a:lnTo>
                <a:lnTo>
                  <a:pt x="15" y="3568"/>
                </a:lnTo>
                <a:lnTo>
                  <a:pt x="23" y="3594"/>
                </a:lnTo>
                <a:lnTo>
                  <a:pt x="31" y="3621"/>
                </a:lnTo>
                <a:lnTo>
                  <a:pt x="40" y="3648"/>
                </a:lnTo>
                <a:lnTo>
                  <a:pt x="52" y="3674"/>
                </a:lnTo>
                <a:lnTo>
                  <a:pt x="63" y="3700"/>
                </a:lnTo>
                <a:lnTo>
                  <a:pt x="75" y="3726"/>
                </a:lnTo>
                <a:lnTo>
                  <a:pt x="88" y="3752"/>
                </a:lnTo>
                <a:lnTo>
                  <a:pt x="102" y="3778"/>
                </a:lnTo>
                <a:lnTo>
                  <a:pt x="116" y="3803"/>
                </a:lnTo>
                <a:lnTo>
                  <a:pt x="132" y="3827"/>
                </a:lnTo>
                <a:lnTo>
                  <a:pt x="148" y="3851"/>
                </a:lnTo>
                <a:lnTo>
                  <a:pt x="163" y="3875"/>
                </a:lnTo>
                <a:lnTo>
                  <a:pt x="179" y="3898"/>
                </a:lnTo>
                <a:lnTo>
                  <a:pt x="195" y="3920"/>
                </a:lnTo>
                <a:lnTo>
                  <a:pt x="213" y="3942"/>
                </a:lnTo>
                <a:lnTo>
                  <a:pt x="229" y="3963"/>
                </a:lnTo>
                <a:lnTo>
                  <a:pt x="246" y="3982"/>
                </a:lnTo>
                <a:lnTo>
                  <a:pt x="262" y="4001"/>
                </a:lnTo>
                <a:lnTo>
                  <a:pt x="278" y="4019"/>
                </a:lnTo>
                <a:lnTo>
                  <a:pt x="295" y="4037"/>
                </a:lnTo>
                <a:lnTo>
                  <a:pt x="311" y="4053"/>
                </a:lnTo>
                <a:lnTo>
                  <a:pt x="326" y="4067"/>
                </a:lnTo>
                <a:lnTo>
                  <a:pt x="345" y="4085"/>
                </a:lnTo>
                <a:lnTo>
                  <a:pt x="365" y="4102"/>
                </a:lnTo>
                <a:lnTo>
                  <a:pt x="386" y="4119"/>
                </a:lnTo>
                <a:lnTo>
                  <a:pt x="406" y="4135"/>
                </a:lnTo>
                <a:lnTo>
                  <a:pt x="426" y="4151"/>
                </a:lnTo>
                <a:lnTo>
                  <a:pt x="448" y="4166"/>
                </a:lnTo>
                <a:lnTo>
                  <a:pt x="469" y="4180"/>
                </a:lnTo>
                <a:lnTo>
                  <a:pt x="490" y="4195"/>
                </a:lnTo>
                <a:lnTo>
                  <a:pt x="512" y="4208"/>
                </a:lnTo>
                <a:lnTo>
                  <a:pt x="534" y="4221"/>
                </a:lnTo>
                <a:lnTo>
                  <a:pt x="556" y="4233"/>
                </a:lnTo>
                <a:lnTo>
                  <a:pt x="579" y="4244"/>
                </a:lnTo>
                <a:lnTo>
                  <a:pt x="601" y="4255"/>
                </a:lnTo>
                <a:lnTo>
                  <a:pt x="625" y="4265"/>
                </a:lnTo>
                <a:lnTo>
                  <a:pt x="648" y="4275"/>
                </a:lnTo>
                <a:lnTo>
                  <a:pt x="671" y="4284"/>
                </a:lnTo>
                <a:lnTo>
                  <a:pt x="695" y="4292"/>
                </a:lnTo>
                <a:lnTo>
                  <a:pt x="718" y="4300"/>
                </a:lnTo>
                <a:lnTo>
                  <a:pt x="742" y="4307"/>
                </a:lnTo>
                <a:lnTo>
                  <a:pt x="766" y="4313"/>
                </a:lnTo>
                <a:lnTo>
                  <a:pt x="791" y="4318"/>
                </a:lnTo>
                <a:lnTo>
                  <a:pt x="815" y="4323"/>
                </a:lnTo>
                <a:lnTo>
                  <a:pt x="839" y="4327"/>
                </a:lnTo>
                <a:lnTo>
                  <a:pt x="865" y="4330"/>
                </a:lnTo>
                <a:lnTo>
                  <a:pt x="889" y="4333"/>
                </a:lnTo>
                <a:lnTo>
                  <a:pt x="914" y="4335"/>
                </a:lnTo>
                <a:lnTo>
                  <a:pt x="940" y="4335"/>
                </a:lnTo>
                <a:lnTo>
                  <a:pt x="965" y="4336"/>
                </a:lnTo>
                <a:lnTo>
                  <a:pt x="990" y="4335"/>
                </a:lnTo>
                <a:lnTo>
                  <a:pt x="1015" y="4334"/>
                </a:lnTo>
                <a:lnTo>
                  <a:pt x="1042" y="4332"/>
                </a:lnTo>
                <a:lnTo>
                  <a:pt x="1067" y="4329"/>
                </a:lnTo>
                <a:lnTo>
                  <a:pt x="1089" y="4340"/>
                </a:lnTo>
                <a:lnTo>
                  <a:pt x="1113" y="4352"/>
                </a:lnTo>
                <a:lnTo>
                  <a:pt x="1136" y="4363"/>
                </a:lnTo>
                <a:lnTo>
                  <a:pt x="1160" y="4373"/>
                </a:lnTo>
                <a:lnTo>
                  <a:pt x="1184" y="4382"/>
                </a:lnTo>
                <a:lnTo>
                  <a:pt x="1208" y="4391"/>
                </a:lnTo>
                <a:lnTo>
                  <a:pt x="1232" y="4400"/>
                </a:lnTo>
                <a:lnTo>
                  <a:pt x="1256" y="4408"/>
                </a:lnTo>
                <a:lnTo>
                  <a:pt x="1282" y="4415"/>
                </a:lnTo>
                <a:lnTo>
                  <a:pt x="1306" y="4422"/>
                </a:lnTo>
                <a:lnTo>
                  <a:pt x="1331" y="4428"/>
                </a:lnTo>
                <a:lnTo>
                  <a:pt x="1357" y="4435"/>
                </a:lnTo>
                <a:lnTo>
                  <a:pt x="1382" y="4440"/>
                </a:lnTo>
                <a:lnTo>
                  <a:pt x="1407" y="4445"/>
                </a:lnTo>
                <a:lnTo>
                  <a:pt x="1433" y="4449"/>
                </a:lnTo>
                <a:lnTo>
                  <a:pt x="1458" y="4453"/>
                </a:lnTo>
                <a:lnTo>
                  <a:pt x="1483" y="4456"/>
                </a:lnTo>
                <a:lnTo>
                  <a:pt x="1509" y="4458"/>
                </a:lnTo>
                <a:lnTo>
                  <a:pt x="1534" y="4460"/>
                </a:lnTo>
                <a:lnTo>
                  <a:pt x="1559" y="4461"/>
                </a:lnTo>
                <a:lnTo>
                  <a:pt x="1584" y="4462"/>
                </a:lnTo>
                <a:lnTo>
                  <a:pt x="1610" y="4462"/>
                </a:lnTo>
                <a:lnTo>
                  <a:pt x="1634" y="4462"/>
                </a:lnTo>
                <a:lnTo>
                  <a:pt x="1659" y="4461"/>
                </a:lnTo>
                <a:lnTo>
                  <a:pt x="1684" y="4460"/>
                </a:lnTo>
                <a:lnTo>
                  <a:pt x="1709" y="4457"/>
                </a:lnTo>
                <a:lnTo>
                  <a:pt x="1733" y="4455"/>
                </a:lnTo>
                <a:lnTo>
                  <a:pt x="1758" y="4451"/>
                </a:lnTo>
                <a:lnTo>
                  <a:pt x="1781" y="4448"/>
                </a:lnTo>
                <a:lnTo>
                  <a:pt x="1805" y="4443"/>
                </a:lnTo>
                <a:lnTo>
                  <a:pt x="1828" y="4438"/>
                </a:lnTo>
                <a:lnTo>
                  <a:pt x="1852" y="4431"/>
                </a:lnTo>
                <a:lnTo>
                  <a:pt x="1869" y="4454"/>
                </a:lnTo>
                <a:lnTo>
                  <a:pt x="1887" y="4476"/>
                </a:lnTo>
                <a:lnTo>
                  <a:pt x="1905" y="4498"/>
                </a:lnTo>
                <a:lnTo>
                  <a:pt x="1924" y="4520"/>
                </a:lnTo>
                <a:lnTo>
                  <a:pt x="1943" y="4541"/>
                </a:lnTo>
                <a:lnTo>
                  <a:pt x="1961" y="4563"/>
                </a:lnTo>
                <a:lnTo>
                  <a:pt x="1980" y="4584"/>
                </a:lnTo>
                <a:lnTo>
                  <a:pt x="2000" y="4606"/>
                </a:lnTo>
                <a:lnTo>
                  <a:pt x="2049" y="4661"/>
                </a:lnTo>
                <a:lnTo>
                  <a:pt x="2112" y="4732"/>
                </a:lnTo>
                <a:lnTo>
                  <a:pt x="2147" y="4771"/>
                </a:lnTo>
                <a:lnTo>
                  <a:pt x="2186" y="4812"/>
                </a:lnTo>
                <a:lnTo>
                  <a:pt x="2226" y="4853"/>
                </a:lnTo>
                <a:lnTo>
                  <a:pt x="2268" y="4894"/>
                </a:lnTo>
                <a:lnTo>
                  <a:pt x="2311" y="4935"/>
                </a:lnTo>
                <a:lnTo>
                  <a:pt x="2356" y="4973"/>
                </a:lnTo>
                <a:lnTo>
                  <a:pt x="2378" y="4991"/>
                </a:lnTo>
                <a:lnTo>
                  <a:pt x="2401" y="5009"/>
                </a:lnTo>
                <a:lnTo>
                  <a:pt x="2424" y="5026"/>
                </a:lnTo>
                <a:lnTo>
                  <a:pt x="2446" y="5041"/>
                </a:lnTo>
                <a:lnTo>
                  <a:pt x="2469" y="5056"/>
                </a:lnTo>
                <a:lnTo>
                  <a:pt x="2492" y="5070"/>
                </a:lnTo>
                <a:lnTo>
                  <a:pt x="2515" y="5082"/>
                </a:lnTo>
                <a:lnTo>
                  <a:pt x="2537" y="5094"/>
                </a:lnTo>
                <a:lnTo>
                  <a:pt x="2559" y="5104"/>
                </a:lnTo>
                <a:lnTo>
                  <a:pt x="2582" y="5112"/>
                </a:lnTo>
                <a:lnTo>
                  <a:pt x="2604" y="5119"/>
                </a:lnTo>
                <a:lnTo>
                  <a:pt x="2626" y="5124"/>
                </a:lnTo>
                <a:lnTo>
                  <a:pt x="2613" y="5190"/>
                </a:lnTo>
                <a:lnTo>
                  <a:pt x="2599" y="5255"/>
                </a:lnTo>
                <a:lnTo>
                  <a:pt x="2584" y="5320"/>
                </a:lnTo>
                <a:lnTo>
                  <a:pt x="2569" y="5385"/>
                </a:lnTo>
                <a:lnTo>
                  <a:pt x="2552" y="5450"/>
                </a:lnTo>
                <a:lnTo>
                  <a:pt x="2535" y="5515"/>
                </a:lnTo>
                <a:lnTo>
                  <a:pt x="2518" y="5580"/>
                </a:lnTo>
                <a:lnTo>
                  <a:pt x="2499" y="5643"/>
                </a:lnTo>
                <a:lnTo>
                  <a:pt x="2479" y="5707"/>
                </a:lnTo>
                <a:lnTo>
                  <a:pt x="2459" y="5770"/>
                </a:lnTo>
                <a:lnTo>
                  <a:pt x="2438" y="5834"/>
                </a:lnTo>
                <a:lnTo>
                  <a:pt x="2417" y="5896"/>
                </a:lnTo>
                <a:lnTo>
                  <a:pt x="2393" y="5958"/>
                </a:lnTo>
                <a:lnTo>
                  <a:pt x="2370" y="6020"/>
                </a:lnTo>
                <a:lnTo>
                  <a:pt x="2345" y="6082"/>
                </a:lnTo>
                <a:lnTo>
                  <a:pt x="2320" y="6142"/>
                </a:lnTo>
                <a:lnTo>
                  <a:pt x="2535" y="6114"/>
                </a:lnTo>
                <a:lnTo>
                  <a:pt x="2566" y="6038"/>
                </a:lnTo>
                <a:lnTo>
                  <a:pt x="2594" y="5961"/>
                </a:lnTo>
                <a:lnTo>
                  <a:pt x="2621" y="5885"/>
                </a:lnTo>
                <a:lnTo>
                  <a:pt x="2647" y="5808"/>
                </a:lnTo>
                <a:lnTo>
                  <a:pt x="2671" y="5730"/>
                </a:lnTo>
                <a:lnTo>
                  <a:pt x="2694" y="5653"/>
                </a:lnTo>
                <a:lnTo>
                  <a:pt x="2715" y="5575"/>
                </a:lnTo>
                <a:lnTo>
                  <a:pt x="2736" y="5498"/>
                </a:lnTo>
                <a:lnTo>
                  <a:pt x="2750" y="5442"/>
                </a:lnTo>
                <a:lnTo>
                  <a:pt x="2762" y="5386"/>
                </a:lnTo>
                <a:lnTo>
                  <a:pt x="2775" y="5330"/>
                </a:lnTo>
                <a:lnTo>
                  <a:pt x="2787" y="5275"/>
                </a:lnTo>
                <a:lnTo>
                  <a:pt x="2798" y="5219"/>
                </a:lnTo>
                <a:lnTo>
                  <a:pt x="2810" y="5162"/>
                </a:lnTo>
                <a:lnTo>
                  <a:pt x="2821" y="5107"/>
                </a:lnTo>
                <a:lnTo>
                  <a:pt x="2831" y="5050"/>
                </a:lnTo>
                <a:lnTo>
                  <a:pt x="2647" y="5015"/>
                </a:lnTo>
                <a:close/>
              </a:path>
            </a:pathLst>
          </a:custGeom>
          <a:solidFill>
            <a:srgbClr val="579B6C"/>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淘宝店chenying0907 8"/>
          <p:cNvSpPr/>
          <p:nvPr/>
        </p:nvSpPr>
        <p:spPr bwMode="auto">
          <a:xfrm>
            <a:off x="4033680" y="3969108"/>
            <a:ext cx="714375" cy="765411"/>
          </a:xfrm>
          <a:custGeom>
            <a:avLst/>
            <a:gdLst>
              <a:gd name="T0" fmla="*/ 1171 w 3151"/>
              <a:gd name="T1" fmla="*/ 1936 h 3371"/>
              <a:gd name="T2" fmla="*/ 1058 w 3151"/>
              <a:gd name="T3" fmla="*/ 2154 h 3371"/>
              <a:gd name="T4" fmla="*/ 932 w 3151"/>
              <a:gd name="T5" fmla="*/ 2364 h 3371"/>
              <a:gd name="T6" fmla="*/ 791 w 3151"/>
              <a:gd name="T7" fmla="*/ 2563 h 3371"/>
              <a:gd name="T8" fmla="*/ 635 w 3151"/>
              <a:gd name="T9" fmla="*/ 2753 h 3371"/>
              <a:gd name="T10" fmla="*/ 464 w 3151"/>
              <a:gd name="T11" fmla="*/ 2932 h 3371"/>
              <a:gd name="T12" fmla="*/ 277 w 3151"/>
              <a:gd name="T13" fmla="*/ 3098 h 3371"/>
              <a:gd name="T14" fmla="*/ 72 w 3151"/>
              <a:gd name="T15" fmla="*/ 3251 h 3371"/>
              <a:gd name="T16" fmla="*/ 7 w 3151"/>
              <a:gd name="T17" fmla="*/ 3296 h 3371"/>
              <a:gd name="T18" fmla="*/ 0 w 3151"/>
              <a:gd name="T19" fmla="*/ 3323 h 3371"/>
              <a:gd name="T20" fmla="*/ 14 w 3151"/>
              <a:gd name="T21" fmla="*/ 3354 h 3371"/>
              <a:gd name="T22" fmla="*/ 44 w 3151"/>
              <a:gd name="T23" fmla="*/ 3370 h 3371"/>
              <a:gd name="T24" fmla="*/ 128 w 3151"/>
              <a:gd name="T25" fmla="*/ 3337 h 3371"/>
              <a:gd name="T26" fmla="*/ 345 w 3151"/>
              <a:gd name="T27" fmla="*/ 3205 h 3371"/>
              <a:gd name="T28" fmla="*/ 547 w 3151"/>
              <a:gd name="T29" fmla="*/ 3053 h 3371"/>
              <a:gd name="T30" fmla="*/ 732 w 3151"/>
              <a:gd name="T31" fmla="*/ 2883 h 3371"/>
              <a:gd name="T32" fmla="*/ 900 w 3151"/>
              <a:gd name="T33" fmla="*/ 2698 h 3371"/>
              <a:gd name="T34" fmla="*/ 1053 w 3151"/>
              <a:gd name="T35" fmla="*/ 2499 h 3371"/>
              <a:gd name="T36" fmla="*/ 1191 w 3151"/>
              <a:gd name="T37" fmla="*/ 2288 h 3371"/>
              <a:gd name="T38" fmla="*/ 1313 w 3151"/>
              <a:gd name="T39" fmla="*/ 2066 h 3371"/>
              <a:gd name="T40" fmla="*/ 1400 w 3151"/>
              <a:gd name="T41" fmla="*/ 1898 h 3371"/>
              <a:gd name="T42" fmla="*/ 1431 w 3151"/>
              <a:gd name="T43" fmla="*/ 1909 h 3371"/>
              <a:gd name="T44" fmla="*/ 1471 w 3151"/>
              <a:gd name="T45" fmla="*/ 1916 h 3371"/>
              <a:gd name="T46" fmla="*/ 1497 w 3151"/>
              <a:gd name="T47" fmla="*/ 1905 h 3371"/>
              <a:gd name="T48" fmla="*/ 1519 w 3151"/>
              <a:gd name="T49" fmla="*/ 1879 h 3371"/>
              <a:gd name="T50" fmla="*/ 1563 w 3151"/>
              <a:gd name="T51" fmla="*/ 1852 h 3371"/>
              <a:gd name="T52" fmla="*/ 1708 w 3151"/>
              <a:gd name="T53" fmla="*/ 1803 h 3371"/>
              <a:gd name="T54" fmla="*/ 1827 w 3151"/>
              <a:gd name="T55" fmla="*/ 1759 h 3371"/>
              <a:gd name="T56" fmla="*/ 1959 w 3151"/>
              <a:gd name="T57" fmla="*/ 1684 h 3371"/>
              <a:gd name="T58" fmla="*/ 2081 w 3151"/>
              <a:gd name="T59" fmla="*/ 1628 h 3371"/>
              <a:gd name="T60" fmla="*/ 2187 w 3151"/>
              <a:gd name="T61" fmla="*/ 1639 h 3371"/>
              <a:gd name="T62" fmla="*/ 2291 w 3151"/>
              <a:gd name="T63" fmla="*/ 1618 h 3371"/>
              <a:gd name="T64" fmla="*/ 2394 w 3151"/>
              <a:gd name="T65" fmla="*/ 1571 h 3371"/>
              <a:gd name="T66" fmla="*/ 2491 w 3151"/>
              <a:gd name="T67" fmla="*/ 1505 h 3371"/>
              <a:gd name="T68" fmla="*/ 2582 w 3151"/>
              <a:gd name="T69" fmla="*/ 1426 h 3371"/>
              <a:gd name="T70" fmla="*/ 2686 w 3151"/>
              <a:gd name="T71" fmla="*/ 1321 h 3371"/>
              <a:gd name="T72" fmla="*/ 2819 w 3151"/>
              <a:gd name="T73" fmla="*/ 1170 h 3371"/>
              <a:gd name="T74" fmla="*/ 2915 w 3151"/>
              <a:gd name="T75" fmla="*/ 1043 h 3371"/>
              <a:gd name="T76" fmla="*/ 2999 w 3151"/>
              <a:gd name="T77" fmla="*/ 908 h 3371"/>
              <a:gd name="T78" fmla="*/ 3067 w 3151"/>
              <a:gd name="T79" fmla="*/ 767 h 3371"/>
              <a:gd name="T80" fmla="*/ 3118 w 3151"/>
              <a:gd name="T81" fmla="*/ 621 h 3371"/>
              <a:gd name="T82" fmla="*/ 3146 w 3151"/>
              <a:gd name="T83" fmla="*/ 472 h 3371"/>
              <a:gd name="T84" fmla="*/ 3150 w 3151"/>
              <a:gd name="T85" fmla="*/ 318 h 3371"/>
              <a:gd name="T86" fmla="*/ 3128 w 3151"/>
              <a:gd name="T87" fmla="*/ 162 h 3371"/>
              <a:gd name="T88" fmla="*/ 3088 w 3151"/>
              <a:gd name="T89" fmla="*/ 36 h 3371"/>
              <a:gd name="T90" fmla="*/ 3068 w 3151"/>
              <a:gd name="T91" fmla="*/ 14 h 3371"/>
              <a:gd name="T92" fmla="*/ 3039 w 3151"/>
              <a:gd name="T93" fmla="*/ 2 h 3371"/>
              <a:gd name="T94" fmla="*/ 3008 w 3151"/>
              <a:gd name="T95" fmla="*/ 0 h 3371"/>
              <a:gd name="T96" fmla="*/ 2935 w 3151"/>
              <a:gd name="T97" fmla="*/ 35 h 3371"/>
              <a:gd name="T98" fmla="*/ 2739 w 3151"/>
              <a:gd name="T99" fmla="*/ 163 h 3371"/>
              <a:gd name="T100" fmla="*/ 2558 w 3151"/>
              <a:gd name="T101" fmla="*/ 310 h 3371"/>
              <a:gd name="T102" fmla="*/ 2393 w 3151"/>
              <a:gd name="T103" fmla="*/ 475 h 3371"/>
              <a:gd name="T104" fmla="*/ 2247 w 3151"/>
              <a:gd name="T105" fmla="*/ 656 h 3371"/>
              <a:gd name="T106" fmla="*/ 2122 w 3151"/>
              <a:gd name="T107" fmla="*/ 851 h 3371"/>
              <a:gd name="T108" fmla="*/ 2021 w 3151"/>
              <a:gd name="T109" fmla="*/ 1061 h 3371"/>
              <a:gd name="T110" fmla="*/ 1946 w 3151"/>
              <a:gd name="T111" fmla="*/ 1281 h 3371"/>
              <a:gd name="T112" fmla="*/ 1907 w 3151"/>
              <a:gd name="T113" fmla="*/ 1464 h 3371"/>
              <a:gd name="T114" fmla="*/ 1919 w 3151"/>
              <a:gd name="T115" fmla="*/ 1494 h 3371"/>
              <a:gd name="T116" fmla="*/ 1938 w 3151"/>
              <a:gd name="T117" fmla="*/ 1508 h 3371"/>
              <a:gd name="T118" fmla="*/ 1901 w 3151"/>
              <a:gd name="T119" fmla="*/ 1539 h 3371"/>
              <a:gd name="T120" fmla="*/ 1768 w 3151"/>
              <a:gd name="T121" fmla="*/ 1618 h 3371"/>
              <a:gd name="T122" fmla="*/ 1600 w 3151"/>
              <a:gd name="T123" fmla="*/ 1690 h 3371"/>
              <a:gd name="T124" fmla="*/ 1482 w 3151"/>
              <a:gd name="T125" fmla="*/ 1731 h 3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51" h="3371">
                <a:moveTo>
                  <a:pt x="1247" y="1768"/>
                </a:moveTo>
                <a:lnTo>
                  <a:pt x="1222" y="1825"/>
                </a:lnTo>
                <a:lnTo>
                  <a:pt x="1197" y="1881"/>
                </a:lnTo>
                <a:lnTo>
                  <a:pt x="1171" y="1936"/>
                </a:lnTo>
                <a:lnTo>
                  <a:pt x="1144" y="1991"/>
                </a:lnTo>
                <a:lnTo>
                  <a:pt x="1116" y="2046"/>
                </a:lnTo>
                <a:lnTo>
                  <a:pt x="1088" y="2100"/>
                </a:lnTo>
                <a:lnTo>
                  <a:pt x="1058" y="2154"/>
                </a:lnTo>
                <a:lnTo>
                  <a:pt x="1028" y="2207"/>
                </a:lnTo>
                <a:lnTo>
                  <a:pt x="996" y="2259"/>
                </a:lnTo>
                <a:lnTo>
                  <a:pt x="964" y="2312"/>
                </a:lnTo>
                <a:lnTo>
                  <a:pt x="932" y="2364"/>
                </a:lnTo>
                <a:lnTo>
                  <a:pt x="897" y="2414"/>
                </a:lnTo>
                <a:lnTo>
                  <a:pt x="863" y="2465"/>
                </a:lnTo>
                <a:lnTo>
                  <a:pt x="827" y="2515"/>
                </a:lnTo>
                <a:lnTo>
                  <a:pt x="791" y="2563"/>
                </a:lnTo>
                <a:lnTo>
                  <a:pt x="753" y="2612"/>
                </a:lnTo>
                <a:lnTo>
                  <a:pt x="715" y="2659"/>
                </a:lnTo>
                <a:lnTo>
                  <a:pt x="675" y="2707"/>
                </a:lnTo>
                <a:lnTo>
                  <a:pt x="635" y="2753"/>
                </a:lnTo>
                <a:lnTo>
                  <a:pt x="593" y="2799"/>
                </a:lnTo>
                <a:lnTo>
                  <a:pt x="551" y="2844"/>
                </a:lnTo>
                <a:lnTo>
                  <a:pt x="507" y="2888"/>
                </a:lnTo>
                <a:lnTo>
                  <a:pt x="464" y="2932"/>
                </a:lnTo>
                <a:lnTo>
                  <a:pt x="418" y="2974"/>
                </a:lnTo>
                <a:lnTo>
                  <a:pt x="372" y="3017"/>
                </a:lnTo>
                <a:lnTo>
                  <a:pt x="324" y="3057"/>
                </a:lnTo>
                <a:lnTo>
                  <a:pt x="277" y="3098"/>
                </a:lnTo>
                <a:lnTo>
                  <a:pt x="227" y="3137"/>
                </a:lnTo>
                <a:lnTo>
                  <a:pt x="176" y="3176"/>
                </a:lnTo>
                <a:lnTo>
                  <a:pt x="125" y="3214"/>
                </a:lnTo>
                <a:lnTo>
                  <a:pt x="72" y="3251"/>
                </a:lnTo>
                <a:lnTo>
                  <a:pt x="18" y="3287"/>
                </a:lnTo>
                <a:lnTo>
                  <a:pt x="14" y="3290"/>
                </a:lnTo>
                <a:lnTo>
                  <a:pt x="10" y="3293"/>
                </a:lnTo>
                <a:lnTo>
                  <a:pt x="7" y="3296"/>
                </a:lnTo>
                <a:lnTo>
                  <a:pt x="5" y="3300"/>
                </a:lnTo>
                <a:lnTo>
                  <a:pt x="2" y="3307"/>
                </a:lnTo>
                <a:lnTo>
                  <a:pt x="0" y="3315"/>
                </a:lnTo>
                <a:lnTo>
                  <a:pt x="0" y="3323"/>
                </a:lnTo>
                <a:lnTo>
                  <a:pt x="2" y="3332"/>
                </a:lnTo>
                <a:lnTo>
                  <a:pt x="5" y="3340"/>
                </a:lnTo>
                <a:lnTo>
                  <a:pt x="9" y="3347"/>
                </a:lnTo>
                <a:lnTo>
                  <a:pt x="14" y="3354"/>
                </a:lnTo>
                <a:lnTo>
                  <a:pt x="20" y="3360"/>
                </a:lnTo>
                <a:lnTo>
                  <a:pt x="28" y="3365"/>
                </a:lnTo>
                <a:lnTo>
                  <a:pt x="36" y="3368"/>
                </a:lnTo>
                <a:lnTo>
                  <a:pt x="44" y="3370"/>
                </a:lnTo>
                <a:lnTo>
                  <a:pt x="53" y="3371"/>
                </a:lnTo>
                <a:lnTo>
                  <a:pt x="61" y="3370"/>
                </a:lnTo>
                <a:lnTo>
                  <a:pt x="70" y="3366"/>
                </a:lnTo>
                <a:lnTo>
                  <a:pt x="128" y="3337"/>
                </a:lnTo>
                <a:lnTo>
                  <a:pt x="183" y="3305"/>
                </a:lnTo>
                <a:lnTo>
                  <a:pt x="239" y="3273"/>
                </a:lnTo>
                <a:lnTo>
                  <a:pt x="293" y="3239"/>
                </a:lnTo>
                <a:lnTo>
                  <a:pt x="345" y="3205"/>
                </a:lnTo>
                <a:lnTo>
                  <a:pt x="397" y="3169"/>
                </a:lnTo>
                <a:lnTo>
                  <a:pt x="449" y="3131"/>
                </a:lnTo>
                <a:lnTo>
                  <a:pt x="498" y="3093"/>
                </a:lnTo>
                <a:lnTo>
                  <a:pt x="547" y="3053"/>
                </a:lnTo>
                <a:lnTo>
                  <a:pt x="595" y="3013"/>
                </a:lnTo>
                <a:lnTo>
                  <a:pt x="641" y="2970"/>
                </a:lnTo>
                <a:lnTo>
                  <a:pt x="687" y="2928"/>
                </a:lnTo>
                <a:lnTo>
                  <a:pt x="732" y="2883"/>
                </a:lnTo>
                <a:lnTo>
                  <a:pt x="776" y="2838"/>
                </a:lnTo>
                <a:lnTo>
                  <a:pt x="818" y="2793"/>
                </a:lnTo>
                <a:lnTo>
                  <a:pt x="860" y="2746"/>
                </a:lnTo>
                <a:lnTo>
                  <a:pt x="900" y="2698"/>
                </a:lnTo>
                <a:lnTo>
                  <a:pt x="940" y="2649"/>
                </a:lnTo>
                <a:lnTo>
                  <a:pt x="979" y="2601"/>
                </a:lnTo>
                <a:lnTo>
                  <a:pt x="1017" y="2550"/>
                </a:lnTo>
                <a:lnTo>
                  <a:pt x="1053" y="2499"/>
                </a:lnTo>
                <a:lnTo>
                  <a:pt x="1090" y="2447"/>
                </a:lnTo>
                <a:lnTo>
                  <a:pt x="1124" y="2395"/>
                </a:lnTo>
                <a:lnTo>
                  <a:pt x="1158" y="2341"/>
                </a:lnTo>
                <a:lnTo>
                  <a:pt x="1191" y="2288"/>
                </a:lnTo>
                <a:lnTo>
                  <a:pt x="1223" y="2233"/>
                </a:lnTo>
                <a:lnTo>
                  <a:pt x="1255" y="2178"/>
                </a:lnTo>
                <a:lnTo>
                  <a:pt x="1284" y="2123"/>
                </a:lnTo>
                <a:lnTo>
                  <a:pt x="1313" y="2066"/>
                </a:lnTo>
                <a:lnTo>
                  <a:pt x="1343" y="2009"/>
                </a:lnTo>
                <a:lnTo>
                  <a:pt x="1370" y="1952"/>
                </a:lnTo>
                <a:lnTo>
                  <a:pt x="1396" y="1894"/>
                </a:lnTo>
                <a:lnTo>
                  <a:pt x="1400" y="1898"/>
                </a:lnTo>
                <a:lnTo>
                  <a:pt x="1404" y="1900"/>
                </a:lnTo>
                <a:lnTo>
                  <a:pt x="1410" y="1903"/>
                </a:lnTo>
                <a:lnTo>
                  <a:pt x="1415" y="1904"/>
                </a:lnTo>
                <a:lnTo>
                  <a:pt x="1431" y="1909"/>
                </a:lnTo>
                <a:lnTo>
                  <a:pt x="1445" y="1913"/>
                </a:lnTo>
                <a:lnTo>
                  <a:pt x="1456" y="1916"/>
                </a:lnTo>
                <a:lnTo>
                  <a:pt x="1466" y="1917"/>
                </a:lnTo>
                <a:lnTo>
                  <a:pt x="1471" y="1916"/>
                </a:lnTo>
                <a:lnTo>
                  <a:pt x="1476" y="1915"/>
                </a:lnTo>
                <a:lnTo>
                  <a:pt x="1481" y="1914"/>
                </a:lnTo>
                <a:lnTo>
                  <a:pt x="1486" y="1912"/>
                </a:lnTo>
                <a:lnTo>
                  <a:pt x="1497" y="1905"/>
                </a:lnTo>
                <a:lnTo>
                  <a:pt x="1510" y="1895"/>
                </a:lnTo>
                <a:lnTo>
                  <a:pt x="1515" y="1890"/>
                </a:lnTo>
                <a:lnTo>
                  <a:pt x="1518" y="1884"/>
                </a:lnTo>
                <a:lnTo>
                  <a:pt x="1519" y="1879"/>
                </a:lnTo>
                <a:lnTo>
                  <a:pt x="1520" y="1873"/>
                </a:lnTo>
                <a:lnTo>
                  <a:pt x="1532" y="1867"/>
                </a:lnTo>
                <a:lnTo>
                  <a:pt x="1546" y="1860"/>
                </a:lnTo>
                <a:lnTo>
                  <a:pt x="1563" y="1852"/>
                </a:lnTo>
                <a:lnTo>
                  <a:pt x="1582" y="1845"/>
                </a:lnTo>
                <a:lnTo>
                  <a:pt x="1623" y="1831"/>
                </a:lnTo>
                <a:lnTo>
                  <a:pt x="1666" y="1817"/>
                </a:lnTo>
                <a:lnTo>
                  <a:pt x="1708" y="1803"/>
                </a:lnTo>
                <a:lnTo>
                  <a:pt x="1746" y="1792"/>
                </a:lnTo>
                <a:lnTo>
                  <a:pt x="1775" y="1782"/>
                </a:lnTo>
                <a:lnTo>
                  <a:pt x="1793" y="1775"/>
                </a:lnTo>
                <a:lnTo>
                  <a:pt x="1827" y="1759"/>
                </a:lnTo>
                <a:lnTo>
                  <a:pt x="1861" y="1742"/>
                </a:lnTo>
                <a:lnTo>
                  <a:pt x="1894" y="1724"/>
                </a:lnTo>
                <a:lnTo>
                  <a:pt x="1927" y="1705"/>
                </a:lnTo>
                <a:lnTo>
                  <a:pt x="1959" y="1684"/>
                </a:lnTo>
                <a:lnTo>
                  <a:pt x="1992" y="1664"/>
                </a:lnTo>
                <a:lnTo>
                  <a:pt x="2023" y="1642"/>
                </a:lnTo>
                <a:lnTo>
                  <a:pt x="2053" y="1620"/>
                </a:lnTo>
                <a:lnTo>
                  <a:pt x="2081" y="1628"/>
                </a:lnTo>
                <a:lnTo>
                  <a:pt x="2107" y="1634"/>
                </a:lnTo>
                <a:lnTo>
                  <a:pt x="2133" y="1638"/>
                </a:lnTo>
                <a:lnTo>
                  <a:pt x="2160" y="1640"/>
                </a:lnTo>
                <a:lnTo>
                  <a:pt x="2187" y="1639"/>
                </a:lnTo>
                <a:lnTo>
                  <a:pt x="2213" y="1637"/>
                </a:lnTo>
                <a:lnTo>
                  <a:pt x="2240" y="1632"/>
                </a:lnTo>
                <a:lnTo>
                  <a:pt x="2265" y="1626"/>
                </a:lnTo>
                <a:lnTo>
                  <a:pt x="2291" y="1618"/>
                </a:lnTo>
                <a:lnTo>
                  <a:pt x="2318" y="1608"/>
                </a:lnTo>
                <a:lnTo>
                  <a:pt x="2343" y="1597"/>
                </a:lnTo>
                <a:lnTo>
                  <a:pt x="2368" y="1584"/>
                </a:lnTo>
                <a:lnTo>
                  <a:pt x="2394" y="1571"/>
                </a:lnTo>
                <a:lnTo>
                  <a:pt x="2418" y="1556"/>
                </a:lnTo>
                <a:lnTo>
                  <a:pt x="2442" y="1540"/>
                </a:lnTo>
                <a:lnTo>
                  <a:pt x="2467" y="1522"/>
                </a:lnTo>
                <a:lnTo>
                  <a:pt x="2491" y="1505"/>
                </a:lnTo>
                <a:lnTo>
                  <a:pt x="2514" y="1486"/>
                </a:lnTo>
                <a:lnTo>
                  <a:pt x="2537" y="1467"/>
                </a:lnTo>
                <a:lnTo>
                  <a:pt x="2560" y="1446"/>
                </a:lnTo>
                <a:lnTo>
                  <a:pt x="2582" y="1426"/>
                </a:lnTo>
                <a:lnTo>
                  <a:pt x="2604" y="1406"/>
                </a:lnTo>
                <a:lnTo>
                  <a:pt x="2625" y="1385"/>
                </a:lnTo>
                <a:lnTo>
                  <a:pt x="2647" y="1363"/>
                </a:lnTo>
                <a:lnTo>
                  <a:pt x="2686" y="1321"/>
                </a:lnTo>
                <a:lnTo>
                  <a:pt x="2725" y="1279"/>
                </a:lnTo>
                <a:lnTo>
                  <a:pt x="2760" y="1239"/>
                </a:lnTo>
                <a:lnTo>
                  <a:pt x="2793" y="1200"/>
                </a:lnTo>
                <a:lnTo>
                  <a:pt x="2819" y="1170"/>
                </a:lnTo>
                <a:lnTo>
                  <a:pt x="2844" y="1139"/>
                </a:lnTo>
                <a:lnTo>
                  <a:pt x="2868" y="1107"/>
                </a:lnTo>
                <a:lnTo>
                  <a:pt x="2892" y="1075"/>
                </a:lnTo>
                <a:lnTo>
                  <a:pt x="2915" y="1043"/>
                </a:lnTo>
                <a:lnTo>
                  <a:pt x="2937" y="1009"/>
                </a:lnTo>
                <a:lnTo>
                  <a:pt x="2959" y="976"/>
                </a:lnTo>
                <a:lnTo>
                  <a:pt x="2980" y="942"/>
                </a:lnTo>
                <a:lnTo>
                  <a:pt x="2999" y="908"/>
                </a:lnTo>
                <a:lnTo>
                  <a:pt x="3017" y="873"/>
                </a:lnTo>
                <a:lnTo>
                  <a:pt x="3036" y="838"/>
                </a:lnTo>
                <a:lnTo>
                  <a:pt x="3052" y="803"/>
                </a:lnTo>
                <a:lnTo>
                  <a:pt x="3067" y="767"/>
                </a:lnTo>
                <a:lnTo>
                  <a:pt x="3081" y="732"/>
                </a:lnTo>
                <a:lnTo>
                  <a:pt x="3094" y="695"/>
                </a:lnTo>
                <a:lnTo>
                  <a:pt x="3106" y="659"/>
                </a:lnTo>
                <a:lnTo>
                  <a:pt x="3118" y="621"/>
                </a:lnTo>
                <a:lnTo>
                  <a:pt x="3127" y="584"/>
                </a:lnTo>
                <a:lnTo>
                  <a:pt x="3134" y="546"/>
                </a:lnTo>
                <a:lnTo>
                  <a:pt x="3141" y="509"/>
                </a:lnTo>
                <a:lnTo>
                  <a:pt x="3146" y="472"/>
                </a:lnTo>
                <a:lnTo>
                  <a:pt x="3149" y="433"/>
                </a:lnTo>
                <a:lnTo>
                  <a:pt x="3151" y="395"/>
                </a:lnTo>
                <a:lnTo>
                  <a:pt x="3151" y="356"/>
                </a:lnTo>
                <a:lnTo>
                  <a:pt x="3150" y="318"/>
                </a:lnTo>
                <a:lnTo>
                  <a:pt x="3147" y="279"/>
                </a:lnTo>
                <a:lnTo>
                  <a:pt x="3142" y="240"/>
                </a:lnTo>
                <a:lnTo>
                  <a:pt x="3136" y="201"/>
                </a:lnTo>
                <a:lnTo>
                  <a:pt x="3128" y="162"/>
                </a:lnTo>
                <a:lnTo>
                  <a:pt x="3118" y="122"/>
                </a:lnTo>
                <a:lnTo>
                  <a:pt x="3105" y="83"/>
                </a:lnTo>
                <a:lnTo>
                  <a:pt x="3091" y="43"/>
                </a:lnTo>
                <a:lnTo>
                  <a:pt x="3088" y="36"/>
                </a:lnTo>
                <a:lnTo>
                  <a:pt x="3084" y="30"/>
                </a:lnTo>
                <a:lnTo>
                  <a:pt x="3079" y="24"/>
                </a:lnTo>
                <a:lnTo>
                  <a:pt x="3074" y="19"/>
                </a:lnTo>
                <a:lnTo>
                  <a:pt x="3068" y="14"/>
                </a:lnTo>
                <a:lnTo>
                  <a:pt x="3061" y="10"/>
                </a:lnTo>
                <a:lnTo>
                  <a:pt x="3054" y="7"/>
                </a:lnTo>
                <a:lnTo>
                  <a:pt x="3047" y="4"/>
                </a:lnTo>
                <a:lnTo>
                  <a:pt x="3039" y="2"/>
                </a:lnTo>
                <a:lnTo>
                  <a:pt x="3031" y="0"/>
                </a:lnTo>
                <a:lnTo>
                  <a:pt x="3023" y="0"/>
                </a:lnTo>
                <a:lnTo>
                  <a:pt x="3015" y="0"/>
                </a:lnTo>
                <a:lnTo>
                  <a:pt x="3008" y="0"/>
                </a:lnTo>
                <a:lnTo>
                  <a:pt x="3000" y="2"/>
                </a:lnTo>
                <a:lnTo>
                  <a:pt x="2993" y="4"/>
                </a:lnTo>
                <a:lnTo>
                  <a:pt x="2986" y="7"/>
                </a:lnTo>
                <a:lnTo>
                  <a:pt x="2935" y="35"/>
                </a:lnTo>
                <a:lnTo>
                  <a:pt x="2885" y="66"/>
                </a:lnTo>
                <a:lnTo>
                  <a:pt x="2836" y="96"/>
                </a:lnTo>
                <a:lnTo>
                  <a:pt x="2786" y="128"/>
                </a:lnTo>
                <a:lnTo>
                  <a:pt x="2739" y="163"/>
                </a:lnTo>
                <a:lnTo>
                  <a:pt x="2692" y="197"/>
                </a:lnTo>
                <a:lnTo>
                  <a:pt x="2647" y="234"/>
                </a:lnTo>
                <a:lnTo>
                  <a:pt x="2601" y="271"/>
                </a:lnTo>
                <a:lnTo>
                  <a:pt x="2558" y="310"/>
                </a:lnTo>
                <a:lnTo>
                  <a:pt x="2515" y="349"/>
                </a:lnTo>
                <a:lnTo>
                  <a:pt x="2474" y="390"/>
                </a:lnTo>
                <a:lnTo>
                  <a:pt x="2432" y="431"/>
                </a:lnTo>
                <a:lnTo>
                  <a:pt x="2393" y="475"/>
                </a:lnTo>
                <a:lnTo>
                  <a:pt x="2355" y="518"/>
                </a:lnTo>
                <a:lnTo>
                  <a:pt x="2318" y="563"/>
                </a:lnTo>
                <a:lnTo>
                  <a:pt x="2282" y="608"/>
                </a:lnTo>
                <a:lnTo>
                  <a:pt x="2247" y="656"/>
                </a:lnTo>
                <a:lnTo>
                  <a:pt x="2214" y="703"/>
                </a:lnTo>
                <a:lnTo>
                  <a:pt x="2182" y="752"/>
                </a:lnTo>
                <a:lnTo>
                  <a:pt x="2152" y="802"/>
                </a:lnTo>
                <a:lnTo>
                  <a:pt x="2122" y="851"/>
                </a:lnTo>
                <a:lnTo>
                  <a:pt x="2095" y="903"/>
                </a:lnTo>
                <a:lnTo>
                  <a:pt x="2069" y="954"/>
                </a:lnTo>
                <a:lnTo>
                  <a:pt x="2044" y="1007"/>
                </a:lnTo>
                <a:lnTo>
                  <a:pt x="2021" y="1061"/>
                </a:lnTo>
                <a:lnTo>
                  <a:pt x="2000" y="1115"/>
                </a:lnTo>
                <a:lnTo>
                  <a:pt x="1981" y="1170"/>
                </a:lnTo>
                <a:lnTo>
                  <a:pt x="1962" y="1226"/>
                </a:lnTo>
                <a:lnTo>
                  <a:pt x="1946" y="1281"/>
                </a:lnTo>
                <a:lnTo>
                  <a:pt x="1931" y="1339"/>
                </a:lnTo>
                <a:lnTo>
                  <a:pt x="1919" y="1396"/>
                </a:lnTo>
                <a:lnTo>
                  <a:pt x="1908" y="1455"/>
                </a:lnTo>
                <a:lnTo>
                  <a:pt x="1907" y="1464"/>
                </a:lnTo>
                <a:lnTo>
                  <a:pt x="1908" y="1472"/>
                </a:lnTo>
                <a:lnTo>
                  <a:pt x="1910" y="1480"/>
                </a:lnTo>
                <a:lnTo>
                  <a:pt x="1914" y="1487"/>
                </a:lnTo>
                <a:lnTo>
                  <a:pt x="1919" y="1494"/>
                </a:lnTo>
                <a:lnTo>
                  <a:pt x="1925" y="1499"/>
                </a:lnTo>
                <a:lnTo>
                  <a:pt x="1931" y="1504"/>
                </a:lnTo>
                <a:lnTo>
                  <a:pt x="1939" y="1507"/>
                </a:lnTo>
                <a:lnTo>
                  <a:pt x="1938" y="1508"/>
                </a:lnTo>
                <a:lnTo>
                  <a:pt x="1938" y="1509"/>
                </a:lnTo>
                <a:lnTo>
                  <a:pt x="1926" y="1519"/>
                </a:lnTo>
                <a:lnTo>
                  <a:pt x="1913" y="1529"/>
                </a:lnTo>
                <a:lnTo>
                  <a:pt x="1901" y="1539"/>
                </a:lnTo>
                <a:lnTo>
                  <a:pt x="1886" y="1548"/>
                </a:lnTo>
                <a:lnTo>
                  <a:pt x="1848" y="1573"/>
                </a:lnTo>
                <a:lnTo>
                  <a:pt x="1807" y="1596"/>
                </a:lnTo>
                <a:lnTo>
                  <a:pt x="1768" y="1618"/>
                </a:lnTo>
                <a:lnTo>
                  <a:pt x="1726" y="1638"/>
                </a:lnTo>
                <a:lnTo>
                  <a:pt x="1685" y="1657"/>
                </a:lnTo>
                <a:lnTo>
                  <a:pt x="1642" y="1674"/>
                </a:lnTo>
                <a:lnTo>
                  <a:pt x="1600" y="1690"/>
                </a:lnTo>
                <a:lnTo>
                  <a:pt x="1556" y="1707"/>
                </a:lnTo>
                <a:lnTo>
                  <a:pt x="1529" y="1716"/>
                </a:lnTo>
                <a:lnTo>
                  <a:pt x="1505" y="1723"/>
                </a:lnTo>
                <a:lnTo>
                  <a:pt x="1482" y="1731"/>
                </a:lnTo>
                <a:lnTo>
                  <a:pt x="1462" y="1740"/>
                </a:lnTo>
                <a:lnTo>
                  <a:pt x="1247" y="1768"/>
                </a:lnTo>
                <a:close/>
              </a:path>
            </a:pathLst>
          </a:custGeom>
          <a:solidFill>
            <a:srgbClr val="579B6C"/>
          </a:solidFill>
          <a:ln>
            <a:noFill/>
          </a:ln>
        </p:spPr>
        <p:txBody>
          <a:bodyPr vert="horz" wrap="square" lIns="91440" tIns="45720" rIns="91440" bIns="45720" numCol="1" anchor="t" anchorCtr="0" compatLnSpc="1"/>
          <a:lstStyle/>
          <a:p>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4" name="文本框 118"/>
          <p:cNvSpPr txBox="1"/>
          <p:nvPr/>
        </p:nvSpPr>
        <p:spPr bwMode="auto">
          <a:xfrm>
            <a:off x="4896485" y="4191477"/>
            <a:ext cx="3417946" cy="369332"/>
          </a:xfrm>
          <a:prstGeom prst="rect">
            <a:avLst/>
          </a:prstGeom>
          <a:noFill/>
        </p:spPr>
        <p:txBody>
          <a:bodyPr>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5" name="文本框 119"/>
          <p:cNvSpPr txBox="1"/>
          <p:nvPr/>
        </p:nvSpPr>
        <p:spPr bwMode="auto">
          <a:xfrm>
            <a:off x="4896485" y="3992297"/>
            <a:ext cx="3447889" cy="261610"/>
          </a:xfrm>
          <a:prstGeom prst="rect">
            <a:avLst/>
          </a:prstGeom>
          <a:noFill/>
        </p:spPr>
        <p:txBody>
          <a:bodyPr wrap="square">
            <a:spAutoFit/>
          </a:bodyPr>
          <a:lstStyle/>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p:txBody>
      </p:sp>
      <p:sp>
        <p:nvSpPr>
          <p:cNvPr id="166" name="文本框 118"/>
          <p:cNvSpPr txBox="1"/>
          <p:nvPr/>
        </p:nvSpPr>
        <p:spPr bwMode="auto">
          <a:xfrm>
            <a:off x="658863" y="3114870"/>
            <a:ext cx="3117715" cy="369332"/>
          </a:xfrm>
          <a:prstGeom prst="rect">
            <a:avLst/>
          </a:prstGeom>
          <a:noFill/>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7" name="文本框 119"/>
          <p:cNvSpPr txBox="1"/>
          <p:nvPr/>
        </p:nvSpPr>
        <p:spPr bwMode="auto">
          <a:xfrm>
            <a:off x="658863" y="2915690"/>
            <a:ext cx="3117715" cy="261610"/>
          </a:xfrm>
          <a:prstGeom prst="rect">
            <a:avLst/>
          </a:prstGeom>
          <a:noFill/>
        </p:spPr>
        <p:txBody>
          <a:bodyPr wrap="square">
            <a:spAutoFit/>
          </a:bodyPr>
          <a:lstStyle/>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p:txBody>
      </p:sp>
      <p:sp>
        <p:nvSpPr>
          <p:cNvPr id="168" name="文本框 118"/>
          <p:cNvSpPr txBox="1"/>
          <p:nvPr/>
        </p:nvSpPr>
        <p:spPr bwMode="auto">
          <a:xfrm>
            <a:off x="5878369" y="2388029"/>
            <a:ext cx="2624128" cy="369332"/>
          </a:xfrm>
          <a:prstGeom prst="rect">
            <a:avLst/>
          </a:prstGeom>
          <a:noFill/>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9" name="文本框 119"/>
          <p:cNvSpPr txBox="1"/>
          <p:nvPr/>
        </p:nvSpPr>
        <p:spPr bwMode="auto">
          <a:xfrm>
            <a:off x="5885324" y="2188848"/>
            <a:ext cx="2647117" cy="261610"/>
          </a:xfrm>
          <a:prstGeom prst="rect">
            <a:avLst/>
          </a:prstGeom>
          <a:noFill/>
        </p:spPr>
        <p:txBody>
          <a:bodyPr wrap="square">
            <a:spAutoFit/>
          </a:bodyPr>
          <a:lstStyle/>
          <a:p>
            <a:pPr>
              <a:defRPr/>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p:txBody>
      </p:sp>
      <p:sp>
        <p:nvSpPr>
          <p:cNvPr id="170" name="文本框 118"/>
          <p:cNvSpPr txBox="1"/>
          <p:nvPr/>
        </p:nvSpPr>
        <p:spPr bwMode="auto">
          <a:xfrm>
            <a:off x="1677019" y="1452955"/>
            <a:ext cx="2624128" cy="369332"/>
          </a:xfrm>
          <a:prstGeom prst="rect">
            <a:avLst/>
          </a:prstGeom>
          <a:noFill/>
        </p:spPr>
        <p:txBody>
          <a:bodyPr wrap="square">
            <a:spAutoFit/>
          </a:bodyPr>
          <a:lstStyle/>
          <a:p>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容</a:t>
            </a:r>
            <a:r>
              <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1" name="文本框 119"/>
          <p:cNvSpPr txBox="1"/>
          <p:nvPr/>
        </p:nvSpPr>
        <p:spPr bwMode="auto">
          <a:xfrm>
            <a:off x="1685774" y="1253775"/>
            <a:ext cx="2958234" cy="261610"/>
          </a:xfrm>
          <a:prstGeom prst="rect">
            <a:avLst/>
          </a:prstGeom>
          <a:noFill/>
        </p:spPr>
        <p:txBody>
          <a:bodyPr wrap="square">
            <a:spAutoFit/>
          </a:bodyPr>
          <a:lstStyle/>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点击添加文本</a:t>
            </a:r>
          </a:p>
        </p:txBody>
      </p:sp>
      <p:sp>
        <p:nvSpPr>
          <p:cNvPr id="18" name="文本框 17"/>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19" name="图片 18"/>
          <p:cNvPicPr>
            <a:picLocks noChangeAspect="1"/>
          </p:cNvPicPr>
          <p:nvPr/>
        </p:nvPicPr>
        <p:blipFill>
          <a:blip r:embed="rId3"/>
          <a:stretch>
            <a:fillRect/>
          </a:stretch>
        </p:blipFill>
        <p:spPr>
          <a:xfrm>
            <a:off x="220768" y="142778"/>
            <a:ext cx="862491" cy="667578"/>
          </a:xfrm>
          <a:prstGeom prst="rect">
            <a:avLst/>
          </a:prstGeom>
        </p:spPr>
      </p:pic>
      <p:sp>
        <p:nvSpPr>
          <p:cNvPr id="20" name="矩形 19"/>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A_淘宝店chenying0907 69"/>
          <p:cNvSpPr/>
          <p:nvPr>
            <p:custDataLst>
              <p:tags r:id="rId1"/>
            </p:custDataLst>
          </p:nvPr>
        </p:nvSpPr>
        <p:spPr>
          <a:xfrm>
            <a:off x="1939687" y="2292011"/>
            <a:ext cx="849557" cy="52626"/>
          </a:xfrm>
          <a:custGeom>
            <a:avLst/>
            <a:gdLst>
              <a:gd name="connsiteX0" fmla="*/ 0 w 1038225"/>
              <a:gd name="connsiteY0" fmla="*/ 0 h 64294"/>
              <a:gd name="connsiteX1" fmla="*/ 1038225 w 1038225"/>
              <a:gd name="connsiteY1" fmla="*/ 30956 h 64294"/>
              <a:gd name="connsiteX2" fmla="*/ 990600 w 1038225"/>
              <a:gd name="connsiteY2" fmla="*/ 64294 h 64294"/>
              <a:gd name="connsiteX3" fmla="*/ 0 w 1038225"/>
              <a:gd name="connsiteY3" fmla="*/ 0 h 64294"/>
            </a:gdLst>
            <a:ahLst/>
            <a:cxnLst>
              <a:cxn ang="0">
                <a:pos x="connsiteX0" y="connsiteY0"/>
              </a:cxn>
              <a:cxn ang="0">
                <a:pos x="connsiteX1" y="connsiteY1"/>
              </a:cxn>
              <a:cxn ang="0">
                <a:pos x="connsiteX2" y="connsiteY2"/>
              </a:cxn>
              <a:cxn ang="0">
                <a:pos x="connsiteX3" y="connsiteY3"/>
              </a:cxn>
            </a:cxnLst>
            <a:rect l="l" t="t" r="r" b="b"/>
            <a:pathLst>
              <a:path w="1038225" h="64294">
                <a:moveTo>
                  <a:pt x="0" y="0"/>
                </a:moveTo>
                <a:lnTo>
                  <a:pt x="1038225" y="30956"/>
                </a:lnTo>
                <a:lnTo>
                  <a:pt x="990600" y="64294"/>
                </a:lnTo>
                <a:lnTo>
                  <a:pt x="0" y="0"/>
                </a:lnTo>
                <a:close/>
              </a:path>
            </a:pathLst>
          </a:custGeom>
          <a:solidFill>
            <a:srgbClr val="579B6C"/>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72" name="PA_淘宝店chenying0907 71"/>
          <p:cNvSpPr/>
          <p:nvPr>
            <p:custDataLst>
              <p:tags r:id="rId2"/>
            </p:custDataLst>
          </p:nvPr>
        </p:nvSpPr>
        <p:spPr>
          <a:xfrm>
            <a:off x="2834059" y="2313450"/>
            <a:ext cx="1171064" cy="144235"/>
          </a:xfrm>
          <a:custGeom>
            <a:avLst/>
            <a:gdLst>
              <a:gd name="connsiteX0" fmla="*/ 35718 w 1431131"/>
              <a:gd name="connsiteY0" fmla="*/ 0 h 176212"/>
              <a:gd name="connsiteX1" fmla="*/ 0 w 1431131"/>
              <a:gd name="connsiteY1" fmla="*/ 38100 h 176212"/>
              <a:gd name="connsiteX2" fmla="*/ 1393031 w 1431131"/>
              <a:gd name="connsiteY2" fmla="*/ 176212 h 176212"/>
              <a:gd name="connsiteX3" fmla="*/ 1431131 w 1431131"/>
              <a:gd name="connsiteY3" fmla="*/ 145256 h 176212"/>
              <a:gd name="connsiteX4" fmla="*/ 35718 w 1431131"/>
              <a:gd name="connsiteY4" fmla="*/ 0 h 176212"/>
              <a:gd name="connsiteX0-1" fmla="*/ 35718 w 1431131"/>
              <a:gd name="connsiteY0-2" fmla="*/ 0 h 176212"/>
              <a:gd name="connsiteX1-3" fmla="*/ 0 w 1431131"/>
              <a:gd name="connsiteY1-4" fmla="*/ 38100 h 176212"/>
              <a:gd name="connsiteX2-5" fmla="*/ 1393031 w 1431131"/>
              <a:gd name="connsiteY2-6" fmla="*/ 176212 h 176212"/>
              <a:gd name="connsiteX3-7" fmla="*/ 1431131 w 1431131"/>
              <a:gd name="connsiteY3-8" fmla="*/ 145256 h 176212"/>
              <a:gd name="connsiteX4-9" fmla="*/ 35718 w 1431131"/>
              <a:gd name="connsiteY4-10" fmla="*/ 0 h 176212"/>
              <a:gd name="connsiteX0-11" fmla="*/ 35718 w 1431131"/>
              <a:gd name="connsiteY0-12" fmla="*/ 0 h 176212"/>
              <a:gd name="connsiteX1-13" fmla="*/ 0 w 1431131"/>
              <a:gd name="connsiteY1-14" fmla="*/ 38100 h 176212"/>
              <a:gd name="connsiteX2-15" fmla="*/ 1393031 w 1431131"/>
              <a:gd name="connsiteY2-16" fmla="*/ 176212 h 176212"/>
              <a:gd name="connsiteX3-17" fmla="*/ 1431131 w 1431131"/>
              <a:gd name="connsiteY3-18" fmla="*/ 145256 h 176212"/>
              <a:gd name="connsiteX4-19" fmla="*/ 35718 w 1431131"/>
              <a:gd name="connsiteY4-20" fmla="*/ 0 h 176212"/>
              <a:gd name="connsiteX0-21" fmla="*/ 35718 w 1431131"/>
              <a:gd name="connsiteY0-22" fmla="*/ 0 h 176212"/>
              <a:gd name="connsiteX1-23" fmla="*/ 0 w 1431131"/>
              <a:gd name="connsiteY1-24" fmla="*/ 38100 h 176212"/>
              <a:gd name="connsiteX2-25" fmla="*/ 1393031 w 1431131"/>
              <a:gd name="connsiteY2-26" fmla="*/ 176212 h 176212"/>
              <a:gd name="connsiteX3-27" fmla="*/ 1431131 w 1431131"/>
              <a:gd name="connsiteY3-28" fmla="*/ 145256 h 176212"/>
              <a:gd name="connsiteX4-29" fmla="*/ 35718 w 1431131"/>
              <a:gd name="connsiteY4-30" fmla="*/ 0 h 176212"/>
              <a:gd name="connsiteX0-31" fmla="*/ 35718 w 1431131"/>
              <a:gd name="connsiteY0-32" fmla="*/ 0 h 176212"/>
              <a:gd name="connsiteX1-33" fmla="*/ 0 w 1431131"/>
              <a:gd name="connsiteY1-34" fmla="*/ 38100 h 176212"/>
              <a:gd name="connsiteX2-35" fmla="*/ 1393031 w 1431131"/>
              <a:gd name="connsiteY2-36" fmla="*/ 176212 h 176212"/>
              <a:gd name="connsiteX3-37" fmla="*/ 1431131 w 1431131"/>
              <a:gd name="connsiteY3-38" fmla="*/ 145256 h 176212"/>
              <a:gd name="connsiteX4-39" fmla="*/ 35718 w 1431131"/>
              <a:gd name="connsiteY4-40" fmla="*/ 0 h 17621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31131" h="176212">
                <a:moveTo>
                  <a:pt x="35718" y="0"/>
                </a:moveTo>
                <a:lnTo>
                  <a:pt x="0" y="38100"/>
                </a:lnTo>
                <a:cubicBezTo>
                  <a:pt x="466725" y="76993"/>
                  <a:pt x="928687" y="123031"/>
                  <a:pt x="1393031" y="176212"/>
                </a:cubicBezTo>
                <a:lnTo>
                  <a:pt x="1431131" y="145256"/>
                </a:lnTo>
                <a:cubicBezTo>
                  <a:pt x="965993" y="84931"/>
                  <a:pt x="507999" y="34132"/>
                  <a:pt x="35718" y="0"/>
                </a:cubicBezTo>
                <a:close/>
              </a:path>
            </a:pathLst>
          </a:custGeom>
          <a:solidFill>
            <a:srgbClr val="579B6C"/>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73" name="PA_淘宝店chenying0907 72"/>
          <p:cNvSpPr/>
          <p:nvPr>
            <p:custDataLst>
              <p:tags r:id="rId3"/>
            </p:custDataLst>
          </p:nvPr>
        </p:nvSpPr>
        <p:spPr>
          <a:xfrm>
            <a:off x="4046043" y="2436246"/>
            <a:ext cx="1063160" cy="713380"/>
          </a:xfrm>
          <a:custGeom>
            <a:avLst/>
            <a:gdLst>
              <a:gd name="connsiteX0" fmla="*/ 45244 w 1057275"/>
              <a:gd name="connsiteY0" fmla="*/ 0 h 871537"/>
              <a:gd name="connsiteX1" fmla="*/ 0 w 1057275"/>
              <a:gd name="connsiteY1" fmla="*/ 50006 h 871537"/>
              <a:gd name="connsiteX2" fmla="*/ 881063 w 1057275"/>
              <a:gd name="connsiteY2" fmla="*/ 864393 h 871537"/>
              <a:gd name="connsiteX3" fmla="*/ 1057275 w 1057275"/>
              <a:gd name="connsiteY3" fmla="*/ 871537 h 871537"/>
              <a:gd name="connsiteX4" fmla="*/ 1016794 w 1057275"/>
              <a:gd name="connsiteY4" fmla="*/ 259556 h 871537"/>
              <a:gd name="connsiteX5" fmla="*/ 45244 w 1057275"/>
              <a:gd name="connsiteY5" fmla="*/ 0 h 871537"/>
              <a:gd name="connsiteX0-1" fmla="*/ 45244 w 1057275"/>
              <a:gd name="connsiteY0-2" fmla="*/ 0 h 871537"/>
              <a:gd name="connsiteX1-3" fmla="*/ 0 w 1057275"/>
              <a:gd name="connsiteY1-4" fmla="*/ 50006 h 871537"/>
              <a:gd name="connsiteX2-5" fmla="*/ 881063 w 1057275"/>
              <a:gd name="connsiteY2-6" fmla="*/ 864393 h 871537"/>
              <a:gd name="connsiteX3-7" fmla="*/ 1057275 w 1057275"/>
              <a:gd name="connsiteY3-8" fmla="*/ 871537 h 871537"/>
              <a:gd name="connsiteX4-9" fmla="*/ 1016794 w 1057275"/>
              <a:gd name="connsiteY4-10" fmla="*/ 259556 h 871537"/>
              <a:gd name="connsiteX5-11" fmla="*/ 45244 w 1057275"/>
              <a:gd name="connsiteY5-12" fmla="*/ 0 h 871537"/>
              <a:gd name="connsiteX0-13" fmla="*/ 45244 w 1057275"/>
              <a:gd name="connsiteY0-14" fmla="*/ 0 h 871537"/>
              <a:gd name="connsiteX1-15" fmla="*/ 0 w 1057275"/>
              <a:gd name="connsiteY1-16" fmla="*/ 50006 h 871537"/>
              <a:gd name="connsiteX2-17" fmla="*/ 881063 w 1057275"/>
              <a:gd name="connsiteY2-18" fmla="*/ 864393 h 871537"/>
              <a:gd name="connsiteX3-19" fmla="*/ 1057275 w 1057275"/>
              <a:gd name="connsiteY3-20" fmla="*/ 871537 h 871537"/>
              <a:gd name="connsiteX4-21" fmla="*/ 1016794 w 1057275"/>
              <a:gd name="connsiteY4-22" fmla="*/ 259556 h 871537"/>
              <a:gd name="connsiteX5-23" fmla="*/ 45244 w 1057275"/>
              <a:gd name="connsiteY5-24" fmla="*/ 0 h 871537"/>
              <a:gd name="connsiteX0-25" fmla="*/ 45244 w 1139868"/>
              <a:gd name="connsiteY0-26" fmla="*/ 0 h 871537"/>
              <a:gd name="connsiteX1-27" fmla="*/ 0 w 1139868"/>
              <a:gd name="connsiteY1-28" fmla="*/ 50006 h 871537"/>
              <a:gd name="connsiteX2-29" fmla="*/ 881063 w 1139868"/>
              <a:gd name="connsiteY2-30" fmla="*/ 864393 h 871537"/>
              <a:gd name="connsiteX3-31" fmla="*/ 1057275 w 1139868"/>
              <a:gd name="connsiteY3-32" fmla="*/ 871537 h 871537"/>
              <a:gd name="connsiteX4-33" fmla="*/ 1016794 w 1139868"/>
              <a:gd name="connsiteY4-34" fmla="*/ 259556 h 871537"/>
              <a:gd name="connsiteX5-35" fmla="*/ 45244 w 1139868"/>
              <a:gd name="connsiteY5-36" fmla="*/ 0 h 871537"/>
              <a:gd name="connsiteX0-37" fmla="*/ 45244 w 1299265"/>
              <a:gd name="connsiteY0-38" fmla="*/ 0 h 871537"/>
              <a:gd name="connsiteX1-39" fmla="*/ 0 w 1299265"/>
              <a:gd name="connsiteY1-40" fmla="*/ 50006 h 871537"/>
              <a:gd name="connsiteX2-41" fmla="*/ 881063 w 1299265"/>
              <a:gd name="connsiteY2-42" fmla="*/ 864393 h 871537"/>
              <a:gd name="connsiteX3-43" fmla="*/ 1057275 w 1299265"/>
              <a:gd name="connsiteY3-44" fmla="*/ 871537 h 871537"/>
              <a:gd name="connsiteX4-45" fmla="*/ 1016794 w 1299265"/>
              <a:gd name="connsiteY4-46" fmla="*/ 259556 h 871537"/>
              <a:gd name="connsiteX5-47" fmla="*/ 45244 w 1299265"/>
              <a:gd name="connsiteY5-48" fmla="*/ 0 h 871537"/>
              <a:gd name="connsiteX0-49" fmla="*/ 45244 w 1299265"/>
              <a:gd name="connsiteY0-50" fmla="*/ 0 h 871537"/>
              <a:gd name="connsiteX1-51" fmla="*/ 0 w 1299265"/>
              <a:gd name="connsiteY1-52" fmla="*/ 50006 h 871537"/>
              <a:gd name="connsiteX2-53" fmla="*/ 881063 w 1299265"/>
              <a:gd name="connsiteY2-54" fmla="*/ 864393 h 871537"/>
              <a:gd name="connsiteX3-55" fmla="*/ 1057275 w 1299265"/>
              <a:gd name="connsiteY3-56" fmla="*/ 871537 h 871537"/>
              <a:gd name="connsiteX4-57" fmla="*/ 1016794 w 1299265"/>
              <a:gd name="connsiteY4-58" fmla="*/ 259556 h 871537"/>
              <a:gd name="connsiteX5-59" fmla="*/ 45244 w 1299265"/>
              <a:gd name="connsiteY5-60" fmla="*/ 0 h 871537"/>
              <a:gd name="connsiteX0-61" fmla="*/ 45244 w 1299265"/>
              <a:gd name="connsiteY0-62" fmla="*/ 0 h 871537"/>
              <a:gd name="connsiteX1-63" fmla="*/ 0 w 1299265"/>
              <a:gd name="connsiteY1-64" fmla="*/ 50006 h 871537"/>
              <a:gd name="connsiteX2-65" fmla="*/ 881063 w 1299265"/>
              <a:gd name="connsiteY2-66" fmla="*/ 864393 h 871537"/>
              <a:gd name="connsiteX3-67" fmla="*/ 1057275 w 1299265"/>
              <a:gd name="connsiteY3-68" fmla="*/ 871537 h 871537"/>
              <a:gd name="connsiteX4-69" fmla="*/ 1016794 w 1299265"/>
              <a:gd name="connsiteY4-70" fmla="*/ 259556 h 871537"/>
              <a:gd name="connsiteX5-71" fmla="*/ 45244 w 1299265"/>
              <a:gd name="connsiteY5-72" fmla="*/ 0 h 871537"/>
              <a:gd name="connsiteX0-73" fmla="*/ 45244 w 1299265"/>
              <a:gd name="connsiteY0-74" fmla="*/ 0 h 871537"/>
              <a:gd name="connsiteX1-75" fmla="*/ 0 w 1299265"/>
              <a:gd name="connsiteY1-76" fmla="*/ 50006 h 871537"/>
              <a:gd name="connsiteX2-77" fmla="*/ 881063 w 1299265"/>
              <a:gd name="connsiteY2-78" fmla="*/ 864393 h 871537"/>
              <a:gd name="connsiteX3-79" fmla="*/ 1057275 w 1299265"/>
              <a:gd name="connsiteY3-80" fmla="*/ 871537 h 871537"/>
              <a:gd name="connsiteX4-81" fmla="*/ 1016794 w 1299265"/>
              <a:gd name="connsiteY4-82" fmla="*/ 259556 h 871537"/>
              <a:gd name="connsiteX5-83" fmla="*/ 45244 w 1299265"/>
              <a:gd name="connsiteY5-84" fmla="*/ 0 h 871537"/>
              <a:gd name="connsiteX0-85" fmla="*/ 45244 w 1299265"/>
              <a:gd name="connsiteY0-86" fmla="*/ 0 h 871537"/>
              <a:gd name="connsiteX1-87" fmla="*/ 0 w 1299265"/>
              <a:gd name="connsiteY1-88" fmla="*/ 50006 h 871537"/>
              <a:gd name="connsiteX2-89" fmla="*/ 881063 w 1299265"/>
              <a:gd name="connsiteY2-90" fmla="*/ 864393 h 871537"/>
              <a:gd name="connsiteX3-91" fmla="*/ 1057275 w 1299265"/>
              <a:gd name="connsiteY3-92" fmla="*/ 871537 h 871537"/>
              <a:gd name="connsiteX4-93" fmla="*/ 1016794 w 1299265"/>
              <a:gd name="connsiteY4-94" fmla="*/ 259556 h 871537"/>
              <a:gd name="connsiteX5-95" fmla="*/ 45244 w 1299265"/>
              <a:gd name="connsiteY5-96" fmla="*/ 0 h 87153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299265" h="871537">
                <a:moveTo>
                  <a:pt x="45244" y="0"/>
                </a:moveTo>
                <a:lnTo>
                  <a:pt x="0" y="50006"/>
                </a:lnTo>
                <a:cubicBezTo>
                  <a:pt x="469901" y="147637"/>
                  <a:pt x="1658938" y="409575"/>
                  <a:pt x="881063" y="864393"/>
                </a:cubicBezTo>
                <a:lnTo>
                  <a:pt x="1057275" y="871537"/>
                </a:lnTo>
                <a:cubicBezTo>
                  <a:pt x="1477169" y="688974"/>
                  <a:pt x="1275556" y="370681"/>
                  <a:pt x="1016794" y="259556"/>
                </a:cubicBezTo>
                <a:cubicBezTo>
                  <a:pt x="690563" y="127794"/>
                  <a:pt x="373857" y="65088"/>
                  <a:pt x="45244" y="0"/>
                </a:cubicBezTo>
                <a:close/>
              </a:path>
            </a:pathLst>
          </a:custGeom>
          <a:solidFill>
            <a:srgbClr val="579B6C"/>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74" name="PA_淘宝店chenying0907 73"/>
          <p:cNvSpPr/>
          <p:nvPr>
            <p:custDataLst>
              <p:tags r:id="rId4"/>
            </p:custDataLst>
          </p:nvPr>
        </p:nvSpPr>
        <p:spPr>
          <a:xfrm>
            <a:off x="3706545" y="3188608"/>
            <a:ext cx="1095524" cy="1151934"/>
          </a:xfrm>
          <a:custGeom>
            <a:avLst/>
            <a:gdLst>
              <a:gd name="connsiteX0" fmla="*/ 1069181 w 1069181"/>
              <a:gd name="connsiteY0" fmla="*/ 16669 h 1407319"/>
              <a:gd name="connsiteX1" fmla="*/ 850106 w 1069181"/>
              <a:gd name="connsiteY1" fmla="*/ 0 h 1407319"/>
              <a:gd name="connsiteX2" fmla="*/ 0 w 1069181"/>
              <a:gd name="connsiteY2" fmla="*/ 388144 h 1407319"/>
              <a:gd name="connsiteX3" fmla="*/ 607219 w 1069181"/>
              <a:gd name="connsiteY3" fmla="*/ 1407319 h 1407319"/>
              <a:gd name="connsiteX4" fmla="*/ 964406 w 1069181"/>
              <a:gd name="connsiteY4" fmla="*/ 1252538 h 1407319"/>
              <a:gd name="connsiteX5" fmla="*/ 428625 w 1069181"/>
              <a:gd name="connsiteY5" fmla="*/ 302419 h 1407319"/>
              <a:gd name="connsiteX6" fmla="*/ 1069181 w 1069181"/>
              <a:gd name="connsiteY6" fmla="*/ 16669 h 1407319"/>
              <a:gd name="connsiteX0-1" fmla="*/ 1069181 w 1069181"/>
              <a:gd name="connsiteY0-2" fmla="*/ 16669 h 1407319"/>
              <a:gd name="connsiteX1-3" fmla="*/ 850106 w 1069181"/>
              <a:gd name="connsiteY1-4" fmla="*/ 0 h 1407319"/>
              <a:gd name="connsiteX2-5" fmla="*/ 0 w 1069181"/>
              <a:gd name="connsiteY2-6" fmla="*/ 388144 h 1407319"/>
              <a:gd name="connsiteX3-7" fmla="*/ 607219 w 1069181"/>
              <a:gd name="connsiteY3-8" fmla="*/ 1407319 h 1407319"/>
              <a:gd name="connsiteX4-9" fmla="*/ 964406 w 1069181"/>
              <a:gd name="connsiteY4-10" fmla="*/ 1252538 h 1407319"/>
              <a:gd name="connsiteX5-11" fmla="*/ 428625 w 1069181"/>
              <a:gd name="connsiteY5-12" fmla="*/ 302419 h 1407319"/>
              <a:gd name="connsiteX6-13" fmla="*/ 1069181 w 1069181"/>
              <a:gd name="connsiteY6-14" fmla="*/ 16669 h 1407319"/>
              <a:gd name="connsiteX0-15" fmla="*/ 1113650 w 1113650"/>
              <a:gd name="connsiteY0-16" fmla="*/ 16669 h 1407319"/>
              <a:gd name="connsiteX1-17" fmla="*/ 894575 w 1113650"/>
              <a:gd name="connsiteY1-18" fmla="*/ 0 h 1407319"/>
              <a:gd name="connsiteX2-19" fmla="*/ 44469 w 1113650"/>
              <a:gd name="connsiteY2-20" fmla="*/ 388144 h 1407319"/>
              <a:gd name="connsiteX3-21" fmla="*/ 651688 w 1113650"/>
              <a:gd name="connsiteY3-22" fmla="*/ 1407319 h 1407319"/>
              <a:gd name="connsiteX4-23" fmla="*/ 1008875 w 1113650"/>
              <a:gd name="connsiteY4-24" fmla="*/ 1252538 h 1407319"/>
              <a:gd name="connsiteX5-25" fmla="*/ 473094 w 1113650"/>
              <a:gd name="connsiteY5-26" fmla="*/ 302419 h 1407319"/>
              <a:gd name="connsiteX6-27" fmla="*/ 1113650 w 1113650"/>
              <a:gd name="connsiteY6-28" fmla="*/ 16669 h 1407319"/>
              <a:gd name="connsiteX0-29" fmla="*/ 1338815 w 1338815"/>
              <a:gd name="connsiteY0-30" fmla="*/ 16669 h 1407319"/>
              <a:gd name="connsiteX1-31" fmla="*/ 1119740 w 1338815"/>
              <a:gd name="connsiteY1-32" fmla="*/ 0 h 1407319"/>
              <a:gd name="connsiteX2-33" fmla="*/ 269634 w 1338815"/>
              <a:gd name="connsiteY2-34" fmla="*/ 388144 h 1407319"/>
              <a:gd name="connsiteX3-35" fmla="*/ 876853 w 1338815"/>
              <a:gd name="connsiteY3-36" fmla="*/ 1407319 h 1407319"/>
              <a:gd name="connsiteX4-37" fmla="*/ 1234040 w 1338815"/>
              <a:gd name="connsiteY4-38" fmla="*/ 1252538 h 1407319"/>
              <a:gd name="connsiteX5-39" fmla="*/ 698259 w 1338815"/>
              <a:gd name="connsiteY5-40" fmla="*/ 302419 h 1407319"/>
              <a:gd name="connsiteX6-41" fmla="*/ 1338815 w 1338815"/>
              <a:gd name="connsiteY6-42" fmla="*/ 16669 h 1407319"/>
              <a:gd name="connsiteX0-43" fmla="*/ 1338815 w 1338815"/>
              <a:gd name="connsiteY0-44" fmla="*/ 16669 h 1407319"/>
              <a:gd name="connsiteX1-45" fmla="*/ 1119740 w 1338815"/>
              <a:gd name="connsiteY1-46" fmla="*/ 0 h 1407319"/>
              <a:gd name="connsiteX2-47" fmla="*/ 269634 w 1338815"/>
              <a:gd name="connsiteY2-48" fmla="*/ 388144 h 1407319"/>
              <a:gd name="connsiteX3-49" fmla="*/ 876853 w 1338815"/>
              <a:gd name="connsiteY3-50" fmla="*/ 1407319 h 1407319"/>
              <a:gd name="connsiteX4-51" fmla="*/ 1234040 w 1338815"/>
              <a:gd name="connsiteY4-52" fmla="*/ 1252538 h 1407319"/>
              <a:gd name="connsiteX5-53" fmla="*/ 698259 w 1338815"/>
              <a:gd name="connsiteY5-54" fmla="*/ 302419 h 1407319"/>
              <a:gd name="connsiteX6-55" fmla="*/ 1338815 w 1338815"/>
              <a:gd name="connsiteY6-56" fmla="*/ 16669 h 1407319"/>
              <a:gd name="connsiteX0-57" fmla="*/ 1338815 w 1338815"/>
              <a:gd name="connsiteY0-58" fmla="*/ 16669 h 1407319"/>
              <a:gd name="connsiteX1-59" fmla="*/ 1119740 w 1338815"/>
              <a:gd name="connsiteY1-60" fmla="*/ 0 h 1407319"/>
              <a:gd name="connsiteX2-61" fmla="*/ 269634 w 1338815"/>
              <a:gd name="connsiteY2-62" fmla="*/ 388144 h 1407319"/>
              <a:gd name="connsiteX3-63" fmla="*/ 876853 w 1338815"/>
              <a:gd name="connsiteY3-64" fmla="*/ 1407319 h 1407319"/>
              <a:gd name="connsiteX4-65" fmla="*/ 1234040 w 1338815"/>
              <a:gd name="connsiteY4-66" fmla="*/ 1252538 h 1407319"/>
              <a:gd name="connsiteX5-67" fmla="*/ 698259 w 1338815"/>
              <a:gd name="connsiteY5-68" fmla="*/ 302419 h 1407319"/>
              <a:gd name="connsiteX6-69" fmla="*/ 1338815 w 1338815"/>
              <a:gd name="connsiteY6-70" fmla="*/ 16669 h 1407319"/>
              <a:gd name="connsiteX0-71" fmla="*/ 1338815 w 1338815"/>
              <a:gd name="connsiteY0-72" fmla="*/ 16669 h 1407319"/>
              <a:gd name="connsiteX1-73" fmla="*/ 1119740 w 1338815"/>
              <a:gd name="connsiteY1-74" fmla="*/ 0 h 1407319"/>
              <a:gd name="connsiteX2-75" fmla="*/ 269634 w 1338815"/>
              <a:gd name="connsiteY2-76" fmla="*/ 388144 h 1407319"/>
              <a:gd name="connsiteX3-77" fmla="*/ 876853 w 1338815"/>
              <a:gd name="connsiteY3-78" fmla="*/ 1407319 h 1407319"/>
              <a:gd name="connsiteX4-79" fmla="*/ 1234040 w 1338815"/>
              <a:gd name="connsiteY4-80" fmla="*/ 1252538 h 1407319"/>
              <a:gd name="connsiteX5-81" fmla="*/ 698259 w 1338815"/>
              <a:gd name="connsiteY5-82" fmla="*/ 302419 h 1407319"/>
              <a:gd name="connsiteX6-83" fmla="*/ 1338815 w 1338815"/>
              <a:gd name="connsiteY6-84" fmla="*/ 16669 h 1407319"/>
              <a:gd name="connsiteX0-85" fmla="*/ 1338815 w 1338815"/>
              <a:gd name="connsiteY0-86" fmla="*/ 16669 h 1407319"/>
              <a:gd name="connsiteX1-87" fmla="*/ 1119740 w 1338815"/>
              <a:gd name="connsiteY1-88" fmla="*/ 0 h 1407319"/>
              <a:gd name="connsiteX2-89" fmla="*/ 269634 w 1338815"/>
              <a:gd name="connsiteY2-90" fmla="*/ 388144 h 1407319"/>
              <a:gd name="connsiteX3-91" fmla="*/ 876853 w 1338815"/>
              <a:gd name="connsiteY3-92" fmla="*/ 1407319 h 1407319"/>
              <a:gd name="connsiteX4-93" fmla="*/ 1234040 w 1338815"/>
              <a:gd name="connsiteY4-94" fmla="*/ 1252538 h 1407319"/>
              <a:gd name="connsiteX5-95" fmla="*/ 700640 w 1338815"/>
              <a:gd name="connsiteY5-96" fmla="*/ 309563 h 1407319"/>
              <a:gd name="connsiteX6-97" fmla="*/ 1338815 w 1338815"/>
              <a:gd name="connsiteY6-98" fmla="*/ 16669 h 140731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338815" h="1407319">
                <a:moveTo>
                  <a:pt x="1338815" y="16669"/>
                </a:moveTo>
                <a:lnTo>
                  <a:pt x="1119740" y="0"/>
                </a:lnTo>
                <a:cubicBezTo>
                  <a:pt x="836371" y="129381"/>
                  <a:pt x="550622" y="237331"/>
                  <a:pt x="269634" y="388144"/>
                </a:cubicBezTo>
                <a:cubicBezTo>
                  <a:pt x="55321" y="496888"/>
                  <a:pt x="-435215" y="958057"/>
                  <a:pt x="876853" y="1407319"/>
                </a:cubicBezTo>
                <a:lnTo>
                  <a:pt x="1234040" y="1252538"/>
                </a:lnTo>
                <a:cubicBezTo>
                  <a:pt x="636346" y="1123951"/>
                  <a:pt x="-92316" y="685800"/>
                  <a:pt x="700640" y="309563"/>
                </a:cubicBezTo>
                <a:lnTo>
                  <a:pt x="1338815" y="16669"/>
                </a:lnTo>
                <a:close/>
              </a:path>
            </a:pathLst>
          </a:custGeom>
          <a:solidFill>
            <a:srgbClr val="579B6C"/>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75" name="PA_淘宝店chenying0907 74"/>
          <p:cNvSpPr/>
          <p:nvPr>
            <p:custDataLst>
              <p:tags r:id="rId5"/>
            </p:custDataLst>
          </p:nvPr>
        </p:nvSpPr>
        <p:spPr>
          <a:xfrm>
            <a:off x="4634497" y="4266475"/>
            <a:ext cx="2786390" cy="461944"/>
          </a:xfrm>
          <a:custGeom>
            <a:avLst/>
            <a:gdLst>
              <a:gd name="connsiteX0" fmla="*/ 383381 w 3405187"/>
              <a:gd name="connsiteY0" fmla="*/ 0 h 564357"/>
              <a:gd name="connsiteX1" fmla="*/ 0 w 3405187"/>
              <a:gd name="connsiteY1" fmla="*/ 150019 h 564357"/>
              <a:gd name="connsiteX2" fmla="*/ 2369343 w 3405187"/>
              <a:gd name="connsiteY2" fmla="*/ 438150 h 564357"/>
              <a:gd name="connsiteX3" fmla="*/ 2240756 w 3405187"/>
              <a:gd name="connsiteY3" fmla="*/ 564357 h 564357"/>
              <a:gd name="connsiteX4" fmla="*/ 3405187 w 3405187"/>
              <a:gd name="connsiteY4" fmla="*/ 402432 h 564357"/>
              <a:gd name="connsiteX5" fmla="*/ 2788443 w 3405187"/>
              <a:gd name="connsiteY5" fmla="*/ 107157 h 564357"/>
              <a:gd name="connsiteX6" fmla="*/ 2705100 w 3405187"/>
              <a:gd name="connsiteY6" fmla="*/ 180975 h 564357"/>
              <a:gd name="connsiteX7" fmla="*/ 383381 w 3405187"/>
              <a:gd name="connsiteY7" fmla="*/ 0 h 564357"/>
              <a:gd name="connsiteX0-1" fmla="*/ 383381 w 3405187"/>
              <a:gd name="connsiteY0-2" fmla="*/ 0 h 564357"/>
              <a:gd name="connsiteX1-3" fmla="*/ 0 w 3405187"/>
              <a:gd name="connsiteY1-4" fmla="*/ 150019 h 564357"/>
              <a:gd name="connsiteX2-5" fmla="*/ 2369343 w 3405187"/>
              <a:gd name="connsiteY2-6" fmla="*/ 438150 h 564357"/>
              <a:gd name="connsiteX3-7" fmla="*/ 2240756 w 3405187"/>
              <a:gd name="connsiteY3-8" fmla="*/ 564357 h 564357"/>
              <a:gd name="connsiteX4-9" fmla="*/ 3405187 w 3405187"/>
              <a:gd name="connsiteY4-10" fmla="*/ 402432 h 564357"/>
              <a:gd name="connsiteX5-11" fmla="*/ 2788443 w 3405187"/>
              <a:gd name="connsiteY5-12" fmla="*/ 107157 h 564357"/>
              <a:gd name="connsiteX6-13" fmla="*/ 2705100 w 3405187"/>
              <a:gd name="connsiteY6-14" fmla="*/ 180975 h 564357"/>
              <a:gd name="connsiteX7-15" fmla="*/ 383381 w 3405187"/>
              <a:gd name="connsiteY7-16" fmla="*/ 0 h 564357"/>
              <a:gd name="connsiteX0-17" fmla="*/ 383381 w 3405187"/>
              <a:gd name="connsiteY0-18" fmla="*/ 0 h 564357"/>
              <a:gd name="connsiteX1-19" fmla="*/ 0 w 3405187"/>
              <a:gd name="connsiteY1-20" fmla="*/ 150019 h 564357"/>
              <a:gd name="connsiteX2-21" fmla="*/ 2369343 w 3405187"/>
              <a:gd name="connsiteY2-22" fmla="*/ 438150 h 564357"/>
              <a:gd name="connsiteX3-23" fmla="*/ 2240756 w 3405187"/>
              <a:gd name="connsiteY3-24" fmla="*/ 564357 h 564357"/>
              <a:gd name="connsiteX4-25" fmla="*/ 3405187 w 3405187"/>
              <a:gd name="connsiteY4-26" fmla="*/ 402432 h 564357"/>
              <a:gd name="connsiteX5-27" fmla="*/ 2788443 w 3405187"/>
              <a:gd name="connsiteY5-28" fmla="*/ 107157 h 564357"/>
              <a:gd name="connsiteX6-29" fmla="*/ 2705100 w 3405187"/>
              <a:gd name="connsiteY6-30" fmla="*/ 180975 h 564357"/>
              <a:gd name="connsiteX7-31" fmla="*/ 383381 w 3405187"/>
              <a:gd name="connsiteY7-32" fmla="*/ 0 h 564357"/>
              <a:gd name="connsiteX0-33" fmla="*/ 383381 w 3405187"/>
              <a:gd name="connsiteY0-34" fmla="*/ 0 h 564357"/>
              <a:gd name="connsiteX1-35" fmla="*/ 0 w 3405187"/>
              <a:gd name="connsiteY1-36" fmla="*/ 150019 h 564357"/>
              <a:gd name="connsiteX2-37" fmla="*/ 2369343 w 3405187"/>
              <a:gd name="connsiteY2-38" fmla="*/ 438150 h 564357"/>
              <a:gd name="connsiteX3-39" fmla="*/ 2240756 w 3405187"/>
              <a:gd name="connsiteY3-40" fmla="*/ 564357 h 564357"/>
              <a:gd name="connsiteX4-41" fmla="*/ 3405187 w 3405187"/>
              <a:gd name="connsiteY4-42" fmla="*/ 402432 h 564357"/>
              <a:gd name="connsiteX5-43" fmla="*/ 2788443 w 3405187"/>
              <a:gd name="connsiteY5-44" fmla="*/ 107157 h 564357"/>
              <a:gd name="connsiteX6-45" fmla="*/ 2705100 w 3405187"/>
              <a:gd name="connsiteY6-46" fmla="*/ 180975 h 564357"/>
              <a:gd name="connsiteX7-47" fmla="*/ 383381 w 3405187"/>
              <a:gd name="connsiteY7-48" fmla="*/ 0 h 564357"/>
              <a:gd name="connsiteX0-49" fmla="*/ 383381 w 3405187"/>
              <a:gd name="connsiteY0-50" fmla="*/ 0 h 564357"/>
              <a:gd name="connsiteX1-51" fmla="*/ 0 w 3405187"/>
              <a:gd name="connsiteY1-52" fmla="*/ 150019 h 564357"/>
              <a:gd name="connsiteX2-53" fmla="*/ 2369343 w 3405187"/>
              <a:gd name="connsiteY2-54" fmla="*/ 438150 h 564357"/>
              <a:gd name="connsiteX3-55" fmla="*/ 2240756 w 3405187"/>
              <a:gd name="connsiteY3-56" fmla="*/ 564357 h 564357"/>
              <a:gd name="connsiteX4-57" fmla="*/ 3405187 w 3405187"/>
              <a:gd name="connsiteY4-58" fmla="*/ 402432 h 564357"/>
              <a:gd name="connsiteX5-59" fmla="*/ 2788443 w 3405187"/>
              <a:gd name="connsiteY5-60" fmla="*/ 107157 h 564357"/>
              <a:gd name="connsiteX6-61" fmla="*/ 2705100 w 3405187"/>
              <a:gd name="connsiteY6-62" fmla="*/ 180975 h 564357"/>
              <a:gd name="connsiteX7-63" fmla="*/ 383381 w 3405187"/>
              <a:gd name="connsiteY7-64" fmla="*/ 0 h 56435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3405187" h="564357">
                <a:moveTo>
                  <a:pt x="383381" y="0"/>
                </a:moveTo>
                <a:lnTo>
                  <a:pt x="0" y="150019"/>
                </a:lnTo>
                <a:cubicBezTo>
                  <a:pt x="692150" y="307975"/>
                  <a:pt x="1527174" y="432594"/>
                  <a:pt x="2369343" y="438150"/>
                </a:cubicBezTo>
                <a:lnTo>
                  <a:pt x="2240756" y="564357"/>
                </a:lnTo>
                <a:lnTo>
                  <a:pt x="3405187" y="402432"/>
                </a:lnTo>
                <a:lnTo>
                  <a:pt x="2788443" y="107157"/>
                </a:lnTo>
                <a:lnTo>
                  <a:pt x="2705100" y="180975"/>
                </a:lnTo>
                <a:cubicBezTo>
                  <a:pt x="1933576" y="177800"/>
                  <a:pt x="1159668" y="98425"/>
                  <a:pt x="383381" y="0"/>
                </a:cubicBezTo>
                <a:close/>
              </a:path>
            </a:pathLst>
          </a:custGeom>
          <a:solidFill>
            <a:srgbClr val="579B6C"/>
          </a:solidFill>
          <a:ln>
            <a:noFill/>
          </a:ln>
          <a:effectLst>
            <a:innerShdw blurRad="508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77" name="PA_泪滴形 76"/>
          <p:cNvSpPr/>
          <p:nvPr>
            <p:custDataLst>
              <p:tags r:id="rId6"/>
            </p:custDataLst>
          </p:nvPr>
        </p:nvSpPr>
        <p:spPr>
          <a:xfrm rot="8100000">
            <a:off x="1727633" y="1496315"/>
            <a:ext cx="583684" cy="583864"/>
          </a:xfrm>
          <a:prstGeom prst="teardrop">
            <a:avLst/>
          </a:prstGeom>
          <a:solidFill>
            <a:schemeClr val="bg1">
              <a:lumMod val="50000"/>
            </a:schemeClr>
          </a:solidFill>
          <a:ln>
            <a:no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78" name="PA_泪滴形 77"/>
          <p:cNvSpPr/>
          <p:nvPr>
            <p:custDataLst>
              <p:tags r:id="rId7"/>
            </p:custDataLst>
          </p:nvPr>
        </p:nvSpPr>
        <p:spPr>
          <a:xfrm rot="8100000">
            <a:off x="3196214" y="1528114"/>
            <a:ext cx="635370" cy="635566"/>
          </a:xfrm>
          <a:prstGeom prst="teardrop">
            <a:avLst/>
          </a:prstGeom>
          <a:solidFill>
            <a:srgbClr val="92D050"/>
          </a:solidFill>
          <a:ln>
            <a:no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79" name="PA_泪滴形 78"/>
          <p:cNvSpPr/>
          <p:nvPr>
            <p:custDataLst>
              <p:tags r:id="rId8"/>
            </p:custDataLst>
          </p:nvPr>
        </p:nvSpPr>
        <p:spPr>
          <a:xfrm rot="8100000">
            <a:off x="4891771" y="1699932"/>
            <a:ext cx="770408" cy="770645"/>
          </a:xfrm>
          <a:prstGeom prst="teardrop">
            <a:avLst/>
          </a:prstGeom>
          <a:solidFill>
            <a:srgbClr val="579B6C"/>
          </a:solidFill>
          <a:ln>
            <a:no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80" name="PA_泪滴形 79"/>
          <p:cNvSpPr/>
          <p:nvPr>
            <p:custDataLst>
              <p:tags r:id="rId9"/>
            </p:custDataLst>
          </p:nvPr>
        </p:nvSpPr>
        <p:spPr>
          <a:xfrm rot="8100000">
            <a:off x="2770182" y="2872819"/>
            <a:ext cx="867758" cy="868025"/>
          </a:xfrm>
          <a:prstGeom prst="teardrop">
            <a:avLst/>
          </a:prstGeom>
          <a:solidFill>
            <a:srgbClr val="92D050"/>
          </a:solidFill>
          <a:ln>
            <a:no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81" name="PA_泪滴形 80"/>
          <p:cNvSpPr/>
          <p:nvPr>
            <p:custDataLst>
              <p:tags r:id="rId10"/>
            </p:custDataLst>
          </p:nvPr>
        </p:nvSpPr>
        <p:spPr>
          <a:xfrm rot="8100000">
            <a:off x="6160832" y="2881385"/>
            <a:ext cx="1064974" cy="1065303"/>
          </a:xfrm>
          <a:prstGeom prst="teardrop">
            <a:avLst/>
          </a:prstGeom>
          <a:solidFill>
            <a:srgbClr val="579B6C"/>
          </a:solidFill>
          <a:ln>
            <a:no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579B6C"/>
              </a:solidFill>
              <a:latin typeface="幼圆" panose="02010509060101010101" pitchFamily="49" charset="-122"/>
              <a:ea typeface="幼圆" panose="02010509060101010101" pitchFamily="49" charset="-122"/>
            </a:endParaRPr>
          </a:p>
        </p:txBody>
      </p:sp>
      <p:sp>
        <p:nvSpPr>
          <p:cNvPr id="83" name="PA_淘宝店chenying0907 82"/>
          <p:cNvSpPr txBox="1"/>
          <p:nvPr>
            <p:custDataLst>
              <p:tags r:id="rId11"/>
            </p:custDataLst>
          </p:nvPr>
        </p:nvSpPr>
        <p:spPr>
          <a:xfrm>
            <a:off x="6228184" y="3119374"/>
            <a:ext cx="1042593" cy="530915"/>
          </a:xfrm>
          <a:prstGeom prst="rect">
            <a:avLst/>
          </a:prstGeom>
          <a:noFill/>
        </p:spPr>
        <p:txBody>
          <a:bodyPr wrap="none" lIns="68580" tIns="34290" rIns="68580" bIns="34290" rtlCol="0">
            <a:spAutoFit/>
          </a:bodyPr>
          <a:lstStyle/>
          <a:p>
            <a:r>
              <a:rPr lang="en-US" altLang="zh-CN" sz="3000" dirty="0" smtClean="0">
                <a:solidFill>
                  <a:schemeClr val="bg1"/>
                </a:solidFill>
                <a:latin typeface="微软雅黑" panose="020B0503020204020204" pitchFamily="34" charset="-122"/>
                <a:ea typeface="微软雅黑" panose="020B0503020204020204" pitchFamily="34" charset="-122"/>
              </a:rPr>
              <a:t>2030</a:t>
            </a:r>
            <a:endParaRPr lang="zh-CN" altLang="en-US" sz="3000" dirty="0">
              <a:solidFill>
                <a:schemeClr val="bg1"/>
              </a:solidFill>
              <a:latin typeface="微软雅黑" panose="020B0503020204020204" pitchFamily="34" charset="-122"/>
              <a:ea typeface="微软雅黑" panose="020B0503020204020204" pitchFamily="34" charset="-122"/>
            </a:endParaRPr>
          </a:p>
        </p:txBody>
      </p:sp>
      <p:sp>
        <p:nvSpPr>
          <p:cNvPr id="84" name="PA_淘宝店chenying0907 83"/>
          <p:cNvSpPr txBox="1"/>
          <p:nvPr>
            <p:custDataLst>
              <p:tags r:id="rId12"/>
            </p:custDataLst>
          </p:nvPr>
        </p:nvSpPr>
        <p:spPr>
          <a:xfrm>
            <a:off x="2818171" y="3087473"/>
            <a:ext cx="863057" cy="438582"/>
          </a:xfrm>
          <a:prstGeom prst="rect">
            <a:avLst/>
          </a:prstGeom>
          <a:noFill/>
        </p:spPr>
        <p:txBody>
          <a:bodyPr wrap="none" lIns="68580" tIns="34290" rIns="68580" bIns="34290" rtlCol="0">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2020</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85" name="PA_淘宝店chenying0907 84"/>
          <p:cNvSpPr txBox="1"/>
          <p:nvPr>
            <p:custDataLst>
              <p:tags r:id="rId13"/>
            </p:custDataLst>
          </p:nvPr>
        </p:nvSpPr>
        <p:spPr>
          <a:xfrm>
            <a:off x="4936016" y="1892206"/>
            <a:ext cx="773289" cy="392415"/>
          </a:xfrm>
          <a:prstGeom prst="rect">
            <a:avLst/>
          </a:prstGeom>
          <a:noFill/>
        </p:spPr>
        <p:txBody>
          <a:bodyPr wrap="none" lIns="68580" tIns="34290" rIns="68580" bIns="34290" rtlCol="0">
            <a:spAutoFit/>
          </a:bodyPr>
          <a:lstStyle/>
          <a:p>
            <a:r>
              <a:rPr lang="en-US" altLang="zh-CN" sz="2100" dirty="0">
                <a:solidFill>
                  <a:schemeClr val="bg1"/>
                </a:solidFill>
                <a:latin typeface="微软雅黑" panose="020B0503020204020204" pitchFamily="34" charset="-122"/>
                <a:ea typeface="微软雅黑" panose="020B0503020204020204" pitchFamily="34" charset="-122"/>
              </a:rPr>
              <a:t>2014</a:t>
            </a:r>
            <a:endParaRPr lang="zh-CN" altLang="en-US" sz="2100" dirty="0">
              <a:solidFill>
                <a:schemeClr val="bg1"/>
              </a:solidFill>
              <a:latin typeface="微软雅黑" panose="020B0503020204020204" pitchFamily="34" charset="-122"/>
              <a:ea typeface="微软雅黑" panose="020B0503020204020204" pitchFamily="34" charset="-122"/>
            </a:endParaRPr>
          </a:p>
        </p:txBody>
      </p:sp>
      <p:sp>
        <p:nvSpPr>
          <p:cNvPr id="86" name="PA_淘宝店chenying0907 85"/>
          <p:cNvSpPr txBox="1"/>
          <p:nvPr>
            <p:custDataLst>
              <p:tags r:id="rId14"/>
            </p:custDataLst>
          </p:nvPr>
        </p:nvSpPr>
        <p:spPr>
          <a:xfrm>
            <a:off x="3209848" y="1661880"/>
            <a:ext cx="677108" cy="346249"/>
          </a:xfrm>
          <a:prstGeom prst="rect">
            <a:avLst/>
          </a:prstGeom>
          <a:noFill/>
        </p:spPr>
        <p:txBody>
          <a:bodyPr wrap="none" lIns="68580" tIns="34290" rIns="68580" bIns="34290"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2013</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7" name="PA_淘宝店chenying0907 86"/>
          <p:cNvSpPr txBox="1"/>
          <p:nvPr>
            <p:custDataLst>
              <p:tags r:id="rId15"/>
            </p:custDataLst>
          </p:nvPr>
        </p:nvSpPr>
        <p:spPr>
          <a:xfrm>
            <a:off x="1716988" y="1597246"/>
            <a:ext cx="677108" cy="346249"/>
          </a:xfrm>
          <a:prstGeom prst="rect">
            <a:avLst/>
          </a:prstGeom>
          <a:noFill/>
        </p:spPr>
        <p:txBody>
          <a:bodyPr wrap="none" lIns="68580" tIns="34290" rIns="68580" bIns="34290"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2012</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8" name="PA_淘宝店chenying0907 87"/>
          <p:cNvSpPr txBox="1"/>
          <p:nvPr>
            <p:custDataLst>
              <p:tags r:id="rId16"/>
            </p:custDataLst>
          </p:nvPr>
        </p:nvSpPr>
        <p:spPr>
          <a:xfrm>
            <a:off x="909784" y="2417348"/>
            <a:ext cx="1609987" cy="484748"/>
          </a:xfrm>
          <a:prstGeom prst="rect">
            <a:avLst/>
          </a:prstGeom>
          <a:noFill/>
        </p:spPr>
        <p:txBody>
          <a:bodyPr wrap="square" lIns="68580" tIns="34290" rIns="68580" bIns="34290" rtlCol="0">
            <a:spAutoFit/>
          </a:bodyPr>
          <a:lstStyle/>
          <a:p>
            <a:r>
              <a:rPr lang="zh-CN" altLang="en-US" sz="900" dirty="0">
                <a:latin typeface="幼圆" panose="02010509060101010101" pitchFamily="49" charset="-122"/>
                <a:ea typeface="幼圆" panose="02010509060101010101" pitchFamily="49" charset="-122"/>
              </a:rPr>
              <a:t>点击输入简要文本内容，文字内容需概况精炼的说明该分项内</a:t>
            </a:r>
            <a:r>
              <a:rPr lang="zh-CN" altLang="en-US" sz="900" dirty="0" smtClean="0">
                <a:latin typeface="幼圆" panose="02010509060101010101" pitchFamily="49" charset="-122"/>
                <a:ea typeface="幼圆" panose="02010509060101010101" pitchFamily="49" charset="-122"/>
              </a:rPr>
              <a:t>容</a:t>
            </a:r>
            <a:r>
              <a:rPr lang="en-US" altLang="zh-CN" sz="900" dirty="0" smtClean="0">
                <a:latin typeface="幼圆" panose="02010509060101010101" pitchFamily="49" charset="-122"/>
                <a:ea typeface="幼圆" panose="02010509060101010101" pitchFamily="49" charset="-122"/>
              </a:rPr>
              <a:t>……</a:t>
            </a:r>
            <a:endParaRPr lang="en-US" altLang="zh-CN" sz="900" dirty="0">
              <a:latin typeface="幼圆" panose="02010509060101010101" pitchFamily="49" charset="-122"/>
              <a:ea typeface="幼圆" panose="02010509060101010101" pitchFamily="49" charset="-122"/>
            </a:endParaRPr>
          </a:p>
        </p:txBody>
      </p:sp>
      <p:sp>
        <p:nvSpPr>
          <p:cNvPr id="89" name="PA_淘宝店chenying0907 88"/>
          <p:cNvSpPr txBox="1"/>
          <p:nvPr>
            <p:custDataLst>
              <p:tags r:id="rId17"/>
            </p:custDataLst>
          </p:nvPr>
        </p:nvSpPr>
        <p:spPr>
          <a:xfrm>
            <a:off x="2159732" y="4084712"/>
            <a:ext cx="1609987" cy="484748"/>
          </a:xfrm>
          <a:prstGeom prst="rect">
            <a:avLst/>
          </a:prstGeom>
          <a:noFill/>
        </p:spPr>
        <p:txBody>
          <a:bodyPr wrap="square" lIns="68580" tIns="34290" rIns="68580" bIns="34290" rtlCol="0">
            <a:spAutoFit/>
          </a:bodyPr>
          <a:lstStyle/>
          <a:p>
            <a:r>
              <a:rPr lang="zh-CN" altLang="en-US" sz="900" dirty="0">
                <a:latin typeface="幼圆" panose="02010509060101010101" pitchFamily="49" charset="-122"/>
                <a:ea typeface="幼圆" panose="02010509060101010101" pitchFamily="49" charset="-122"/>
              </a:rPr>
              <a:t>点击输入简要文本内容，文字内容需概况精炼的说明该分项内</a:t>
            </a:r>
            <a:r>
              <a:rPr lang="zh-CN" altLang="en-US" sz="900" dirty="0" smtClean="0">
                <a:latin typeface="幼圆" panose="02010509060101010101" pitchFamily="49" charset="-122"/>
                <a:ea typeface="幼圆" panose="02010509060101010101" pitchFamily="49" charset="-122"/>
              </a:rPr>
              <a:t>容</a:t>
            </a:r>
            <a:r>
              <a:rPr lang="en-US" altLang="zh-CN" sz="900" dirty="0" smtClean="0">
                <a:latin typeface="幼圆" panose="02010509060101010101" pitchFamily="49" charset="-122"/>
                <a:ea typeface="幼圆" panose="02010509060101010101" pitchFamily="49" charset="-122"/>
              </a:rPr>
              <a:t>……</a:t>
            </a:r>
            <a:endParaRPr lang="en-US" altLang="zh-CN" sz="900" dirty="0">
              <a:latin typeface="幼圆" panose="02010509060101010101" pitchFamily="49" charset="-122"/>
              <a:ea typeface="幼圆" panose="02010509060101010101" pitchFamily="49" charset="-122"/>
            </a:endParaRPr>
          </a:p>
        </p:txBody>
      </p:sp>
      <p:sp>
        <p:nvSpPr>
          <p:cNvPr id="90" name="PA_淘宝店chenying0907 89"/>
          <p:cNvSpPr txBox="1"/>
          <p:nvPr>
            <p:custDataLst>
              <p:tags r:id="rId18"/>
            </p:custDataLst>
          </p:nvPr>
        </p:nvSpPr>
        <p:spPr>
          <a:xfrm>
            <a:off x="7308304" y="3364632"/>
            <a:ext cx="1609987" cy="484748"/>
          </a:xfrm>
          <a:prstGeom prst="rect">
            <a:avLst/>
          </a:prstGeom>
          <a:noFill/>
        </p:spPr>
        <p:txBody>
          <a:bodyPr wrap="square" lIns="68580" tIns="34290" rIns="68580" bIns="34290" rtlCol="0">
            <a:spAutoFit/>
          </a:bodyPr>
          <a:lstStyle/>
          <a:p>
            <a:r>
              <a:rPr lang="zh-CN" altLang="en-US" sz="900" dirty="0">
                <a:latin typeface="幼圆" panose="02010509060101010101" pitchFamily="49" charset="-122"/>
                <a:ea typeface="幼圆" panose="02010509060101010101" pitchFamily="49" charset="-122"/>
              </a:rPr>
              <a:t>点击输入简要文本内容，文字内容需概况精炼的说明该分项内</a:t>
            </a:r>
            <a:r>
              <a:rPr lang="zh-CN" altLang="en-US" sz="900" dirty="0" smtClean="0">
                <a:latin typeface="幼圆" panose="02010509060101010101" pitchFamily="49" charset="-122"/>
                <a:ea typeface="幼圆" panose="02010509060101010101" pitchFamily="49" charset="-122"/>
              </a:rPr>
              <a:t>容</a:t>
            </a:r>
            <a:r>
              <a:rPr lang="en-US" altLang="zh-CN" sz="900" dirty="0" smtClean="0">
                <a:latin typeface="幼圆" panose="02010509060101010101" pitchFamily="49" charset="-122"/>
                <a:ea typeface="幼圆" panose="02010509060101010101" pitchFamily="49" charset="-122"/>
              </a:rPr>
              <a:t>……</a:t>
            </a:r>
            <a:endParaRPr lang="en-US" altLang="zh-CN" sz="900" dirty="0">
              <a:latin typeface="幼圆" panose="02010509060101010101" pitchFamily="49" charset="-122"/>
              <a:ea typeface="幼圆" panose="02010509060101010101" pitchFamily="49" charset="-122"/>
            </a:endParaRPr>
          </a:p>
        </p:txBody>
      </p:sp>
      <p:sp>
        <p:nvSpPr>
          <p:cNvPr id="91" name="PA_淘宝店chenying0907 90"/>
          <p:cNvSpPr txBox="1"/>
          <p:nvPr>
            <p:custDataLst>
              <p:tags r:id="rId19"/>
            </p:custDataLst>
          </p:nvPr>
        </p:nvSpPr>
        <p:spPr>
          <a:xfrm>
            <a:off x="5868144" y="1924472"/>
            <a:ext cx="1609987" cy="484748"/>
          </a:xfrm>
          <a:prstGeom prst="rect">
            <a:avLst/>
          </a:prstGeom>
          <a:noFill/>
        </p:spPr>
        <p:txBody>
          <a:bodyPr wrap="square" lIns="68580" tIns="34290" rIns="68580" bIns="34290" rtlCol="0">
            <a:spAutoFit/>
          </a:bodyPr>
          <a:lstStyle/>
          <a:p>
            <a:r>
              <a:rPr lang="zh-CN" altLang="en-US" sz="900" dirty="0">
                <a:latin typeface="幼圆" panose="02010509060101010101" pitchFamily="49" charset="-122"/>
                <a:ea typeface="幼圆" panose="02010509060101010101" pitchFamily="49" charset="-122"/>
              </a:rPr>
              <a:t>点击输入简要文本内容，文字内容需概况精炼的说明该分项内</a:t>
            </a:r>
            <a:r>
              <a:rPr lang="zh-CN" altLang="en-US" sz="900" dirty="0" smtClean="0">
                <a:latin typeface="幼圆" panose="02010509060101010101" pitchFamily="49" charset="-122"/>
                <a:ea typeface="幼圆" panose="02010509060101010101" pitchFamily="49" charset="-122"/>
              </a:rPr>
              <a:t>容</a:t>
            </a:r>
            <a:r>
              <a:rPr lang="en-US" altLang="zh-CN" sz="900" dirty="0" smtClean="0">
                <a:latin typeface="幼圆" panose="02010509060101010101" pitchFamily="49" charset="-122"/>
                <a:ea typeface="幼圆" panose="02010509060101010101" pitchFamily="49" charset="-122"/>
              </a:rPr>
              <a:t>……</a:t>
            </a:r>
            <a:endParaRPr lang="en-US" altLang="zh-CN" sz="900" dirty="0">
              <a:latin typeface="幼圆" panose="02010509060101010101" pitchFamily="49" charset="-122"/>
              <a:ea typeface="幼圆" panose="02010509060101010101" pitchFamily="49" charset="-122"/>
            </a:endParaRPr>
          </a:p>
        </p:txBody>
      </p:sp>
      <p:sp>
        <p:nvSpPr>
          <p:cNvPr id="92" name="PA_淘宝店chenying0907 91"/>
          <p:cNvSpPr txBox="1"/>
          <p:nvPr>
            <p:custDataLst>
              <p:tags r:id="rId20"/>
            </p:custDataLst>
          </p:nvPr>
        </p:nvSpPr>
        <p:spPr>
          <a:xfrm>
            <a:off x="2807804" y="905180"/>
            <a:ext cx="1609987" cy="484748"/>
          </a:xfrm>
          <a:prstGeom prst="rect">
            <a:avLst/>
          </a:prstGeom>
          <a:noFill/>
        </p:spPr>
        <p:txBody>
          <a:bodyPr wrap="square" lIns="68580" tIns="34290" rIns="68580" bIns="34290" rtlCol="0">
            <a:spAutoFit/>
          </a:bodyPr>
          <a:lstStyle/>
          <a:p>
            <a:r>
              <a:rPr lang="zh-CN" altLang="en-US" sz="900" dirty="0">
                <a:latin typeface="微软雅黑" panose="020B0503020204020204" pitchFamily="34" charset="-122"/>
                <a:ea typeface="微软雅黑" panose="020B0503020204020204" pitchFamily="34" charset="-122"/>
              </a:rPr>
              <a:t>点击输入简要文本内容，文字内容需概况精炼的说明该分项内</a:t>
            </a:r>
            <a:r>
              <a:rPr lang="zh-CN" altLang="en-US" sz="900" dirty="0" smtClean="0">
                <a:latin typeface="微软雅黑" panose="020B0503020204020204" pitchFamily="34" charset="-122"/>
                <a:ea typeface="微软雅黑" panose="020B0503020204020204" pitchFamily="34" charset="-122"/>
              </a:rPr>
              <a:t>容</a:t>
            </a:r>
            <a:r>
              <a:rPr lang="en-US" altLang="zh-CN" sz="900" dirty="0" smtClean="0">
                <a:latin typeface="微软雅黑" panose="020B0503020204020204" pitchFamily="34" charset="-122"/>
                <a:ea typeface="微软雅黑" panose="020B0503020204020204" pitchFamily="34" charset="-122"/>
              </a:rPr>
              <a:t>……</a:t>
            </a:r>
            <a:endParaRPr lang="en-US" altLang="zh-CN" sz="900"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27" name="图片 26"/>
          <p:cNvPicPr>
            <a:picLocks noChangeAspect="1"/>
          </p:cNvPicPr>
          <p:nvPr/>
        </p:nvPicPr>
        <p:blipFill>
          <a:blip r:embed="rId22"/>
          <a:stretch>
            <a:fillRect/>
          </a:stretch>
        </p:blipFill>
        <p:spPr>
          <a:xfrm>
            <a:off x="220768" y="142778"/>
            <a:ext cx="862491" cy="667578"/>
          </a:xfrm>
          <a:prstGeom prst="rect">
            <a:avLst/>
          </a:prstGeom>
        </p:spPr>
      </p:pic>
      <p:sp>
        <p:nvSpPr>
          <p:cNvPr id="28" name="矩形 27"/>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632517" y="1384412"/>
            <a:ext cx="896525" cy="1032068"/>
            <a:chOff x="7726" y="3208"/>
            <a:chExt cx="1852" cy="2132"/>
          </a:xfrm>
        </p:grpSpPr>
        <p:sp>
          <p:nvSpPr>
            <p:cNvPr id="23" name="Freeform 9"/>
            <p:cNvSpPr/>
            <p:nvPr/>
          </p:nvSpPr>
          <p:spPr bwMode="auto">
            <a:xfrm>
              <a:off x="7726" y="3208"/>
              <a:ext cx="1852" cy="2132"/>
            </a:xfrm>
            <a:custGeom>
              <a:avLst/>
              <a:gdLst>
                <a:gd name="T0" fmla="*/ 638 w 638"/>
                <a:gd name="T1" fmla="*/ 551 h 734"/>
                <a:gd name="T2" fmla="*/ 638 w 638"/>
                <a:gd name="T3" fmla="*/ 182 h 734"/>
                <a:gd name="T4" fmla="*/ 319 w 638"/>
                <a:gd name="T5" fmla="*/ 0 h 734"/>
                <a:gd name="T6" fmla="*/ 0 w 638"/>
                <a:gd name="T7" fmla="*/ 182 h 734"/>
                <a:gd name="T8" fmla="*/ 0 w 638"/>
                <a:gd name="T9" fmla="*/ 551 h 734"/>
                <a:gd name="T10" fmla="*/ 319 w 638"/>
                <a:gd name="T11" fmla="*/ 734 h 734"/>
                <a:gd name="T12" fmla="*/ 638 w 638"/>
                <a:gd name="T13" fmla="*/ 551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1"/>
                  </a:moveTo>
                  <a:lnTo>
                    <a:pt x="638" y="182"/>
                  </a:lnTo>
                  <a:lnTo>
                    <a:pt x="319" y="0"/>
                  </a:lnTo>
                  <a:lnTo>
                    <a:pt x="0" y="182"/>
                  </a:lnTo>
                  <a:lnTo>
                    <a:pt x="0" y="551"/>
                  </a:lnTo>
                  <a:lnTo>
                    <a:pt x="319" y="734"/>
                  </a:lnTo>
                  <a:lnTo>
                    <a:pt x="638" y="551"/>
                  </a:lnTo>
                  <a:close/>
                </a:path>
              </a:pathLst>
            </a:custGeom>
            <a:solidFill>
              <a:srgbClr val="579B6C"/>
            </a:solidFill>
            <a:ln>
              <a:noFill/>
            </a:ln>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sp>
          <p:nvSpPr>
            <p:cNvPr id="24" name="Freeform 26"/>
            <p:cNvSpPr>
              <a:spLocks noEditPoints="1"/>
            </p:cNvSpPr>
            <p:nvPr/>
          </p:nvSpPr>
          <p:spPr bwMode="auto">
            <a:xfrm>
              <a:off x="8335" y="3952"/>
              <a:ext cx="639" cy="645"/>
            </a:xfrm>
            <a:custGeom>
              <a:avLst/>
              <a:gdLst>
                <a:gd name="T0" fmla="*/ 52 w 105"/>
                <a:gd name="T1" fmla="*/ 0 h 106"/>
                <a:gd name="T2" fmla="*/ 89 w 105"/>
                <a:gd name="T3" fmla="*/ 16 h 106"/>
                <a:gd name="T4" fmla="*/ 90 w 105"/>
                <a:gd name="T5" fmla="*/ 16 h 106"/>
                <a:gd name="T6" fmla="*/ 105 w 105"/>
                <a:gd name="T7" fmla="*/ 53 h 106"/>
                <a:gd name="T8" fmla="*/ 89 w 105"/>
                <a:gd name="T9" fmla="*/ 90 h 106"/>
                <a:gd name="T10" fmla="*/ 89 w 105"/>
                <a:gd name="T11" fmla="*/ 90 h 106"/>
                <a:gd name="T12" fmla="*/ 52 w 105"/>
                <a:gd name="T13" fmla="*/ 106 h 106"/>
                <a:gd name="T14" fmla="*/ 15 w 105"/>
                <a:gd name="T15" fmla="*/ 90 h 106"/>
                <a:gd name="T16" fmla="*/ 0 w 105"/>
                <a:gd name="T17" fmla="*/ 53 h 106"/>
                <a:gd name="T18" fmla="*/ 15 w 105"/>
                <a:gd name="T19" fmla="*/ 16 h 106"/>
                <a:gd name="T20" fmla="*/ 15 w 105"/>
                <a:gd name="T21" fmla="*/ 16 h 106"/>
                <a:gd name="T22" fmla="*/ 15 w 105"/>
                <a:gd name="T23" fmla="*/ 16 h 106"/>
                <a:gd name="T24" fmla="*/ 52 w 105"/>
                <a:gd name="T25" fmla="*/ 0 h 106"/>
                <a:gd name="T26" fmla="*/ 75 w 105"/>
                <a:gd name="T27" fmla="*/ 49 h 106"/>
                <a:gd name="T28" fmla="*/ 75 w 105"/>
                <a:gd name="T29" fmla="*/ 49 h 106"/>
                <a:gd name="T30" fmla="*/ 56 w 105"/>
                <a:gd name="T31" fmla="*/ 49 h 106"/>
                <a:gd name="T32" fmla="*/ 56 w 105"/>
                <a:gd name="T33" fmla="*/ 17 h 106"/>
                <a:gd name="T34" fmla="*/ 52 w 105"/>
                <a:gd name="T35" fmla="*/ 13 h 106"/>
                <a:gd name="T36" fmla="*/ 48 w 105"/>
                <a:gd name="T37" fmla="*/ 17 h 106"/>
                <a:gd name="T38" fmla="*/ 48 w 105"/>
                <a:gd name="T39" fmla="*/ 53 h 106"/>
                <a:gd name="T40" fmla="*/ 48 w 105"/>
                <a:gd name="T41" fmla="*/ 53 h 106"/>
                <a:gd name="T42" fmla="*/ 52 w 105"/>
                <a:gd name="T43" fmla="*/ 57 h 106"/>
                <a:gd name="T44" fmla="*/ 75 w 105"/>
                <a:gd name="T45" fmla="*/ 57 h 106"/>
                <a:gd name="T46" fmla="*/ 79 w 105"/>
                <a:gd name="T47" fmla="*/ 53 h 106"/>
                <a:gd name="T48" fmla="*/ 75 w 105"/>
                <a:gd name="T49" fmla="*/ 49 h 106"/>
                <a:gd name="T50" fmla="*/ 84 w 105"/>
                <a:gd name="T51" fmla="*/ 22 h 106"/>
                <a:gd name="T52" fmla="*/ 84 w 105"/>
                <a:gd name="T53" fmla="*/ 22 h 106"/>
                <a:gd name="T54" fmla="*/ 52 w 105"/>
                <a:gd name="T55" fmla="*/ 8 h 106"/>
                <a:gd name="T56" fmla="*/ 21 w 105"/>
                <a:gd name="T57" fmla="*/ 21 h 106"/>
                <a:gd name="T58" fmla="*/ 21 w 105"/>
                <a:gd name="T59" fmla="*/ 22 h 106"/>
                <a:gd name="T60" fmla="*/ 8 w 105"/>
                <a:gd name="T61" fmla="*/ 53 h 106"/>
                <a:gd name="T62" fmla="*/ 21 w 105"/>
                <a:gd name="T63" fmla="*/ 84 h 106"/>
                <a:gd name="T64" fmla="*/ 52 w 105"/>
                <a:gd name="T65" fmla="*/ 98 h 106"/>
                <a:gd name="T66" fmla="*/ 83 w 105"/>
                <a:gd name="T67" fmla="*/ 85 h 106"/>
                <a:gd name="T68" fmla="*/ 84 w 105"/>
                <a:gd name="T69" fmla="*/ 84 h 106"/>
                <a:gd name="T70" fmla="*/ 97 w 105"/>
                <a:gd name="T71" fmla="*/ 53 h 106"/>
                <a:gd name="T72" fmla="*/ 84 w 105"/>
                <a:gd name="T73" fmla="*/ 22 h 106"/>
                <a:gd name="T74" fmla="*/ 84 w 105"/>
                <a:gd name="T75" fmla="*/ 22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6">
                  <a:moveTo>
                    <a:pt x="52" y="0"/>
                  </a:moveTo>
                  <a:cubicBezTo>
                    <a:pt x="67" y="0"/>
                    <a:pt x="80" y="6"/>
                    <a:pt x="89" y="16"/>
                  </a:cubicBezTo>
                  <a:cubicBezTo>
                    <a:pt x="90" y="16"/>
                    <a:pt x="90" y="16"/>
                    <a:pt x="90" y="16"/>
                  </a:cubicBezTo>
                  <a:cubicBezTo>
                    <a:pt x="99" y="26"/>
                    <a:pt x="105" y="39"/>
                    <a:pt x="105" y="53"/>
                  </a:cubicBezTo>
                  <a:cubicBezTo>
                    <a:pt x="105" y="68"/>
                    <a:pt x="99" y="81"/>
                    <a:pt x="89" y="90"/>
                  </a:cubicBezTo>
                  <a:cubicBezTo>
                    <a:pt x="89" y="90"/>
                    <a:pt x="89" y="90"/>
                    <a:pt x="89" y="90"/>
                  </a:cubicBezTo>
                  <a:cubicBezTo>
                    <a:pt x="80" y="100"/>
                    <a:pt x="67" y="106"/>
                    <a:pt x="52" y="106"/>
                  </a:cubicBezTo>
                  <a:cubicBezTo>
                    <a:pt x="38" y="106"/>
                    <a:pt x="24" y="100"/>
                    <a:pt x="15" y="90"/>
                  </a:cubicBezTo>
                  <a:cubicBezTo>
                    <a:pt x="5" y="81"/>
                    <a:pt x="0" y="68"/>
                    <a:pt x="0" y="53"/>
                  </a:cubicBezTo>
                  <a:cubicBezTo>
                    <a:pt x="0" y="39"/>
                    <a:pt x="5" y="25"/>
                    <a:pt x="15" y="16"/>
                  </a:cubicBezTo>
                  <a:cubicBezTo>
                    <a:pt x="15" y="16"/>
                    <a:pt x="15" y="16"/>
                    <a:pt x="15" y="16"/>
                  </a:cubicBezTo>
                  <a:cubicBezTo>
                    <a:pt x="15" y="16"/>
                    <a:pt x="15" y="16"/>
                    <a:pt x="15" y="16"/>
                  </a:cubicBezTo>
                  <a:cubicBezTo>
                    <a:pt x="24" y="6"/>
                    <a:pt x="38" y="0"/>
                    <a:pt x="52" y="0"/>
                  </a:cubicBezTo>
                  <a:close/>
                  <a:moveTo>
                    <a:pt x="75" y="49"/>
                  </a:moveTo>
                  <a:cubicBezTo>
                    <a:pt x="75" y="49"/>
                    <a:pt x="75" y="49"/>
                    <a:pt x="75" y="49"/>
                  </a:cubicBezTo>
                  <a:cubicBezTo>
                    <a:pt x="56" y="49"/>
                    <a:pt x="56" y="49"/>
                    <a:pt x="56" y="49"/>
                  </a:cubicBezTo>
                  <a:cubicBezTo>
                    <a:pt x="56" y="17"/>
                    <a:pt x="56" y="17"/>
                    <a:pt x="56" y="17"/>
                  </a:cubicBezTo>
                  <a:cubicBezTo>
                    <a:pt x="56" y="15"/>
                    <a:pt x="54" y="13"/>
                    <a:pt x="52" y="13"/>
                  </a:cubicBezTo>
                  <a:cubicBezTo>
                    <a:pt x="50" y="13"/>
                    <a:pt x="48" y="15"/>
                    <a:pt x="48" y="17"/>
                  </a:cubicBezTo>
                  <a:cubicBezTo>
                    <a:pt x="48" y="53"/>
                    <a:pt x="48" y="53"/>
                    <a:pt x="48" y="53"/>
                  </a:cubicBezTo>
                  <a:cubicBezTo>
                    <a:pt x="48" y="53"/>
                    <a:pt x="48" y="53"/>
                    <a:pt x="48" y="53"/>
                  </a:cubicBezTo>
                  <a:cubicBezTo>
                    <a:pt x="48" y="55"/>
                    <a:pt x="50" y="57"/>
                    <a:pt x="52" y="57"/>
                  </a:cubicBezTo>
                  <a:cubicBezTo>
                    <a:pt x="75" y="57"/>
                    <a:pt x="75" y="57"/>
                    <a:pt x="75" y="57"/>
                  </a:cubicBezTo>
                  <a:cubicBezTo>
                    <a:pt x="77" y="57"/>
                    <a:pt x="79" y="55"/>
                    <a:pt x="79" y="53"/>
                  </a:cubicBezTo>
                  <a:cubicBezTo>
                    <a:pt x="79" y="51"/>
                    <a:pt x="77" y="49"/>
                    <a:pt x="75" y="49"/>
                  </a:cubicBezTo>
                  <a:close/>
                  <a:moveTo>
                    <a:pt x="84" y="22"/>
                  </a:moveTo>
                  <a:cubicBezTo>
                    <a:pt x="84" y="22"/>
                    <a:pt x="84" y="22"/>
                    <a:pt x="84" y="22"/>
                  </a:cubicBezTo>
                  <a:cubicBezTo>
                    <a:pt x="76" y="13"/>
                    <a:pt x="64" y="8"/>
                    <a:pt x="52" y="8"/>
                  </a:cubicBezTo>
                  <a:cubicBezTo>
                    <a:pt x="40" y="8"/>
                    <a:pt x="29" y="13"/>
                    <a:pt x="21" y="21"/>
                  </a:cubicBezTo>
                  <a:cubicBezTo>
                    <a:pt x="21" y="22"/>
                    <a:pt x="21" y="22"/>
                    <a:pt x="21" y="22"/>
                  </a:cubicBezTo>
                  <a:cubicBezTo>
                    <a:pt x="13" y="30"/>
                    <a:pt x="8" y="41"/>
                    <a:pt x="8" y="53"/>
                  </a:cubicBezTo>
                  <a:cubicBezTo>
                    <a:pt x="8" y="65"/>
                    <a:pt x="13" y="76"/>
                    <a:pt x="21" y="84"/>
                  </a:cubicBezTo>
                  <a:cubicBezTo>
                    <a:pt x="29" y="93"/>
                    <a:pt x="40" y="98"/>
                    <a:pt x="52" y="98"/>
                  </a:cubicBezTo>
                  <a:cubicBezTo>
                    <a:pt x="64" y="98"/>
                    <a:pt x="75" y="93"/>
                    <a:pt x="83" y="85"/>
                  </a:cubicBezTo>
                  <a:cubicBezTo>
                    <a:pt x="84" y="84"/>
                    <a:pt x="84" y="84"/>
                    <a:pt x="84" y="84"/>
                  </a:cubicBezTo>
                  <a:cubicBezTo>
                    <a:pt x="92" y="76"/>
                    <a:pt x="97" y="65"/>
                    <a:pt x="97" y="53"/>
                  </a:cubicBezTo>
                  <a:cubicBezTo>
                    <a:pt x="97" y="41"/>
                    <a:pt x="92" y="30"/>
                    <a:pt x="84" y="22"/>
                  </a:cubicBezTo>
                  <a:cubicBezTo>
                    <a:pt x="84" y="22"/>
                    <a:pt x="84" y="22"/>
                    <a:pt x="84"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grpSp>
      <p:grpSp>
        <p:nvGrpSpPr>
          <p:cNvPr id="25" name="组合 24"/>
          <p:cNvGrpSpPr/>
          <p:nvPr/>
        </p:nvGrpSpPr>
        <p:grpSpPr>
          <a:xfrm>
            <a:off x="3172637" y="2180247"/>
            <a:ext cx="894588" cy="1032068"/>
            <a:chOff x="6776" y="4852"/>
            <a:chExt cx="1848" cy="2132"/>
          </a:xfrm>
        </p:grpSpPr>
        <p:sp>
          <p:nvSpPr>
            <p:cNvPr id="26" name="Freeform 12"/>
            <p:cNvSpPr/>
            <p:nvPr/>
          </p:nvSpPr>
          <p:spPr bwMode="auto">
            <a:xfrm>
              <a:off x="6776" y="4852"/>
              <a:ext cx="1849" cy="2132"/>
            </a:xfrm>
            <a:custGeom>
              <a:avLst/>
              <a:gdLst>
                <a:gd name="T0" fmla="*/ 319 w 637"/>
                <a:gd name="T1" fmla="*/ 0 h 734"/>
                <a:gd name="T2" fmla="*/ 0 w 637"/>
                <a:gd name="T3" fmla="*/ 182 h 734"/>
                <a:gd name="T4" fmla="*/ 0 w 637"/>
                <a:gd name="T5" fmla="*/ 551 h 734"/>
                <a:gd name="T6" fmla="*/ 319 w 637"/>
                <a:gd name="T7" fmla="*/ 734 h 734"/>
                <a:gd name="T8" fmla="*/ 637 w 637"/>
                <a:gd name="T9" fmla="*/ 551 h 734"/>
                <a:gd name="T10" fmla="*/ 637 w 637"/>
                <a:gd name="T11" fmla="*/ 182 h 734"/>
                <a:gd name="T12" fmla="*/ 319 w 637"/>
                <a:gd name="T13" fmla="*/ 0 h 734"/>
              </a:gdLst>
              <a:ahLst/>
              <a:cxnLst>
                <a:cxn ang="0">
                  <a:pos x="T0" y="T1"/>
                </a:cxn>
                <a:cxn ang="0">
                  <a:pos x="T2" y="T3"/>
                </a:cxn>
                <a:cxn ang="0">
                  <a:pos x="T4" y="T5"/>
                </a:cxn>
                <a:cxn ang="0">
                  <a:pos x="T6" y="T7"/>
                </a:cxn>
                <a:cxn ang="0">
                  <a:pos x="T8" y="T9"/>
                </a:cxn>
                <a:cxn ang="0">
                  <a:pos x="T10" y="T11"/>
                </a:cxn>
                <a:cxn ang="0">
                  <a:pos x="T12" y="T13"/>
                </a:cxn>
              </a:cxnLst>
              <a:rect l="0" t="0" r="r" b="b"/>
              <a:pathLst>
                <a:path w="637" h="734">
                  <a:moveTo>
                    <a:pt x="319" y="0"/>
                  </a:moveTo>
                  <a:lnTo>
                    <a:pt x="0" y="182"/>
                  </a:lnTo>
                  <a:lnTo>
                    <a:pt x="0" y="551"/>
                  </a:lnTo>
                  <a:lnTo>
                    <a:pt x="319" y="734"/>
                  </a:lnTo>
                  <a:lnTo>
                    <a:pt x="637" y="551"/>
                  </a:lnTo>
                  <a:lnTo>
                    <a:pt x="637" y="182"/>
                  </a:lnTo>
                  <a:lnTo>
                    <a:pt x="319" y="0"/>
                  </a:lnTo>
                  <a:close/>
                </a:path>
              </a:pathLst>
            </a:custGeom>
            <a:solidFill>
              <a:schemeClr val="bg1">
                <a:lumMod val="75000"/>
              </a:schemeClr>
            </a:solidFill>
            <a:ln>
              <a:noFill/>
            </a:ln>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sp>
          <p:nvSpPr>
            <p:cNvPr id="27" name="Freeform 27"/>
            <p:cNvSpPr>
              <a:spLocks noEditPoints="1"/>
            </p:cNvSpPr>
            <p:nvPr/>
          </p:nvSpPr>
          <p:spPr bwMode="auto">
            <a:xfrm>
              <a:off x="7453" y="5596"/>
              <a:ext cx="505" cy="645"/>
            </a:xfrm>
            <a:custGeom>
              <a:avLst/>
              <a:gdLst>
                <a:gd name="T0" fmla="*/ 59 w 83"/>
                <a:gd name="T1" fmla="*/ 70 h 106"/>
                <a:gd name="T2" fmla="*/ 59 w 83"/>
                <a:gd name="T3" fmla="*/ 70 h 106"/>
                <a:gd name="T4" fmla="*/ 75 w 83"/>
                <a:gd name="T5" fmla="*/ 42 h 106"/>
                <a:gd name="T6" fmla="*/ 41 w 83"/>
                <a:gd name="T7" fmla="*/ 8 h 106"/>
                <a:gd name="T8" fmla="*/ 8 w 83"/>
                <a:gd name="T9" fmla="*/ 42 h 106"/>
                <a:gd name="T10" fmla="*/ 24 w 83"/>
                <a:gd name="T11" fmla="*/ 70 h 106"/>
                <a:gd name="T12" fmla="*/ 24 w 83"/>
                <a:gd name="T13" fmla="*/ 70 h 106"/>
                <a:gd name="T14" fmla="*/ 41 w 83"/>
                <a:gd name="T15" fmla="*/ 75 h 106"/>
                <a:gd name="T16" fmla="*/ 43 w 83"/>
                <a:gd name="T17" fmla="*/ 46 h 106"/>
                <a:gd name="T18" fmla="*/ 40 w 83"/>
                <a:gd name="T19" fmla="*/ 46 h 106"/>
                <a:gd name="T20" fmla="*/ 30 w 83"/>
                <a:gd name="T21" fmla="*/ 42 h 106"/>
                <a:gd name="T22" fmla="*/ 20 w 83"/>
                <a:gd name="T23" fmla="*/ 46 h 106"/>
                <a:gd name="T24" fmla="*/ 17 w 83"/>
                <a:gd name="T25" fmla="*/ 42 h 106"/>
                <a:gd name="T26" fmla="*/ 30 w 83"/>
                <a:gd name="T27" fmla="*/ 37 h 106"/>
                <a:gd name="T28" fmla="*/ 41 w 83"/>
                <a:gd name="T29" fmla="*/ 41 h 106"/>
                <a:gd name="T30" fmla="*/ 52 w 83"/>
                <a:gd name="T31" fmla="*/ 37 h 106"/>
                <a:gd name="T32" fmla="*/ 65 w 83"/>
                <a:gd name="T33" fmla="*/ 42 h 106"/>
                <a:gd name="T34" fmla="*/ 62 w 83"/>
                <a:gd name="T35" fmla="*/ 46 h 106"/>
                <a:gd name="T36" fmla="*/ 52 w 83"/>
                <a:gd name="T37" fmla="*/ 42 h 106"/>
                <a:gd name="T38" fmla="*/ 43 w 83"/>
                <a:gd name="T39" fmla="*/ 46 h 106"/>
                <a:gd name="T40" fmla="*/ 65 w 83"/>
                <a:gd name="T41" fmla="*/ 76 h 106"/>
                <a:gd name="T42" fmla="*/ 61 w 83"/>
                <a:gd name="T43" fmla="*/ 97 h 106"/>
                <a:gd name="T44" fmla="*/ 53 w 83"/>
                <a:gd name="T45" fmla="*/ 97 h 106"/>
                <a:gd name="T46" fmla="*/ 41 w 83"/>
                <a:gd name="T47" fmla="*/ 106 h 106"/>
                <a:gd name="T48" fmla="*/ 29 w 83"/>
                <a:gd name="T49" fmla="*/ 97 h 106"/>
                <a:gd name="T50" fmla="*/ 18 w 83"/>
                <a:gd name="T51" fmla="*/ 93 h 106"/>
                <a:gd name="T52" fmla="*/ 18 w 83"/>
                <a:gd name="T53" fmla="*/ 76 h 106"/>
                <a:gd name="T54" fmla="*/ 0 w 83"/>
                <a:gd name="T55" fmla="*/ 42 h 106"/>
                <a:gd name="T56" fmla="*/ 41 w 83"/>
                <a:gd name="T57" fmla="*/ 0 h 106"/>
                <a:gd name="T58" fmla="*/ 83 w 83"/>
                <a:gd name="T59" fmla="*/ 42 h 106"/>
                <a:gd name="T60" fmla="*/ 65 w 83"/>
                <a:gd name="T61" fmla="*/ 76 h 106"/>
                <a:gd name="T62" fmla="*/ 26 w 83"/>
                <a:gd name="T63" fmla="*/ 80 h 106"/>
                <a:gd name="T64" fmla="*/ 32 w 83"/>
                <a:gd name="T65" fmla="*/ 89 h 106"/>
                <a:gd name="T66" fmla="*/ 37 w 83"/>
                <a:gd name="T67" fmla="*/ 93 h 106"/>
                <a:gd name="T68" fmla="*/ 38 w 83"/>
                <a:gd name="T69" fmla="*/ 96 h 106"/>
                <a:gd name="T70" fmla="*/ 41 w 83"/>
                <a:gd name="T71" fmla="*/ 98 h 106"/>
                <a:gd name="T72" fmla="*/ 45 w 83"/>
                <a:gd name="T73" fmla="*/ 96 h 106"/>
                <a:gd name="T74" fmla="*/ 46 w 83"/>
                <a:gd name="T75" fmla="*/ 93 h 106"/>
                <a:gd name="T76" fmla="*/ 57 w 83"/>
                <a:gd name="T77" fmla="*/ 89 h 106"/>
                <a:gd name="T78" fmla="*/ 41 w 83"/>
                <a:gd name="T79" fmla="*/ 8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3" h="106">
                  <a:moveTo>
                    <a:pt x="59" y="70"/>
                  </a:moveTo>
                  <a:cubicBezTo>
                    <a:pt x="59" y="70"/>
                    <a:pt x="59" y="70"/>
                    <a:pt x="59" y="70"/>
                  </a:cubicBezTo>
                  <a:cubicBezTo>
                    <a:pt x="59" y="70"/>
                    <a:pt x="59" y="70"/>
                    <a:pt x="59" y="70"/>
                  </a:cubicBezTo>
                  <a:cubicBezTo>
                    <a:pt x="59" y="70"/>
                    <a:pt x="59" y="70"/>
                    <a:pt x="59" y="70"/>
                  </a:cubicBezTo>
                  <a:cubicBezTo>
                    <a:pt x="61" y="69"/>
                    <a:pt x="63" y="67"/>
                    <a:pt x="65" y="66"/>
                  </a:cubicBezTo>
                  <a:cubicBezTo>
                    <a:pt x="71" y="59"/>
                    <a:pt x="75" y="51"/>
                    <a:pt x="75" y="42"/>
                  </a:cubicBezTo>
                  <a:cubicBezTo>
                    <a:pt x="75" y="33"/>
                    <a:pt x="71" y="24"/>
                    <a:pt x="65" y="18"/>
                  </a:cubicBezTo>
                  <a:cubicBezTo>
                    <a:pt x="59" y="12"/>
                    <a:pt x="50" y="8"/>
                    <a:pt x="41" y="8"/>
                  </a:cubicBezTo>
                  <a:cubicBezTo>
                    <a:pt x="32" y="8"/>
                    <a:pt x="24" y="12"/>
                    <a:pt x="18" y="18"/>
                  </a:cubicBezTo>
                  <a:cubicBezTo>
                    <a:pt x="12" y="24"/>
                    <a:pt x="8" y="33"/>
                    <a:pt x="8" y="42"/>
                  </a:cubicBezTo>
                  <a:cubicBezTo>
                    <a:pt x="8" y="51"/>
                    <a:pt x="12" y="59"/>
                    <a:pt x="18" y="66"/>
                  </a:cubicBezTo>
                  <a:cubicBezTo>
                    <a:pt x="19" y="67"/>
                    <a:pt x="22" y="69"/>
                    <a:pt x="24" y="70"/>
                  </a:cubicBezTo>
                  <a:cubicBezTo>
                    <a:pt x="24" y="70"/>
                    <a:pt x="24" y="70"/>
                    <a:pt x="24" y="70"/>
                  </a:cubicBezTo>
                  <a:cubicBezTo>
                    <a:pt x="24" y="70"/>
                    <a:pt x="24" y="70"/>
                    <a:pt x="24" y="70"/>
                  </a:cubicBezTo>
                  <a:cubicBezTo>
                    <a:pt x="24" y="70"/>
                    <a:pt x="24" y="70"/>
                    <a:pt x="24" y="70"/>
                  </a:cubicBezTo>
                  <a:cubicBezTo>
                    <a:pt x="29" y="73"/>
                    <a:pt x="35" y="75"/>
                    <a:pt x="41" y="75"/>
                  </a:cubicBezTo>
                  <a:cubicBezTo>
                    <a:pt x="48" y="75"/>
                    <a:pt x="53" y="73"/>
                    <a:pt x="59" y="70"/>
                  </a:cubicBezTo>
                  <a:close/>
                  <a:moveTo>
                    <a:pt x="43" y="46"/>
                  </a:moveTo>
                  <a:cubicBezTo>
                    <a:pt x="43" y="46"/>
                    <a:pt x="43" y="46"/>
                    <a:pt x="43" y="46"/>
                  </a:cubicBezTo>
                  <a:cubicBezTo>
                    <a:pt x="42" y="47"/>
                    <a:pt x="40" y="47"/>
                    <a:pt x="40" y="46"/>
                  </a:cubicBezTo>
                  <a:cubicBezTo>
                    <a:pt x="38" y="45"/>
                    <a:pt x="37" y="44"/>
                    <a:pt x="35" y="43"/>
                  </a:cubicBezTo>
                  <a:cubicBezTo>
                    <a:pt x="34" y="42"/>
                    <a:pt x="32" y="42"/>
                    <a:pt x="30" y="42"/>
                  </a:cubicBezTo>
                  <a:cubicBezTo>
                    <a:pt x="28" y="42"/>
                    <a:pt x="26" y="42"/>
                    <a:pt x="25" y="43"/>
                  </a:cubicBezTo>
                  <a:cubicBezTo>
                    <a:pt x="23" y="44"/>
                    <a:pt x="22" y="45"/>
                    <a:pt x="20" y="46"/>
                  </a:cubicBezTo>
                  <a:cubicBezTo>
                    <a:pt x="19" y="47"/>
                    <a:pt x="18" y="47"/>
                    <a:pt x="17" y="46"/>
                  </a:cubicBezTo>
                  <a:cubicBezTo>
                    <a:pt x="16" y="45"/>
                    <a:pt x="16" y="43"/>
                    <a:pt x="17" y="42"/>
                  </a:cubicBezTo>
                  <a:cubicBezTo>
                    <a:pt x="19" y="41"/>
                    <a:pt x="21" y="39"/>
                    <a:pt x="23" y="39"/>
                  </a:cubicBezTo>
                  <a:cubicBezTo>
                    <a:pt x="25" y="38"/>
                    <a:pt x="28" y="37"/>
                    <a:pt x="30" y="37"/>
                  </a:cubicBezTo>
                  <a:cubicBezTo>
                    <a:pt x="32" y="37"/>
                    <a:pt x="35" y="38"/>
                    <a:pt x="37" y="39"/>
                  </a:cubicBezTo>
                  <a:cubicBezTo>
                    <a:pt x="39" y="39"/>
                    <a:pt x="40" y="40"/>
                    <a:pt x="41" y="41"/>
                  </a:cubicBezTo>
                  <a:cubicBezTo>
                    <a:pt x="43" y="40"/>
                    <a:pt x="44" y="39"/>
                    <a:pt x="45" y="39"/>
                  </a:cubicBezTo>
                  <a:cubicBezTo>
                    <a:pt x="48" y="38"/>
                    <a:pt x="50" y="37"/>
                    <a:pt x="52" y="37"/>
                  </a:cubicBezTo>
                  <a:cubicBezTo>
                    <a:pt x="55" y="37"/>
                    <a:pt x="57" y="38"/>
                    <a:pt x="59" y="39"/>
                  </a:cubicBezTo>
                  <a:cubicBezTo>
                    <a:pt x="62" y="39"/>
                    <a:pt x="64" y="41"/>
                    <a:pt x="65" y="42"/>
                  </a:cubicBezTo>
                  <a:cubicBezTo>
                    <a:pt x="66" y="43"/>
                    <a:pt x="66" y="45"/>
                    <a:pt x="65" y="46"/>
                  </a:cubicBezTo>
                  <a:cubicBezTo>
                    <a:pt x="65" y="47"/>
                    <a:pt x="63" y="47"/>
                    <a:pt x="62" y="46"/>
                  </a:cubicBezTo>
                  <a:cubicBezTo>
                    <a:pt x="61" y="45"/>
                    <a:pt x="59" y="44"/>
                    <a:pt x="58" y="43"/>
                  </a:cubicBezTo>
                  <a:cubicBezTo>
                    <a:pt x="56" y="42"/>
                    <a:pt x="54" y="42"/>
                    <a:pt x="52" y="42"/>
                  </a:cubicBezTo>
                  <a:cubicBezTo>
                    <a:pt x="51" y="42"/>
                    <a:pt x="49" y="42"/>
                    <a:pt x="47" y="43"/>
                  </a:cubicBezTo>
                  <a:cubicBezTo>
                    <a:pt x="46" y="44"/>
                    <a:pt x="44" y="45"/>
                    <a:pt x="43" y="46"/>
                  </a:cubicBezTo>
                  <a:close/>
                  <a:moveTo>
                    <a:pt x="65" y="76"/>
                  </a:moveTo>
                  <a:cubicBezTo>
                    <a:pt x="65" y="76"/>
                    <a:pt x="65" y="76"/>
                    <a:pt x="65" y="76"/>
                  </a:cubicBezTo>
                  <a:cubicBezTo>
                    <a:pt x="65" y="93"/>
                    <a:pt x="65" y="93"/>
                    <a:pt x="65" y="93"/>
                  </a:cubicBezTo>
                  <a:cubicBezTo>
                    <a:pt x="65" y="95"/>
                    <a:pt x="63" y="97"/>
                    <a:pt x="61" y="97"/>
                  </a:cubicBezTo>
                  <a:cubicBezTo>
                    <a:pt x="61" y="97"/>
                    <a:pt x="61" y="97"/>
                    <a:pt x="61" y="97"/>
                  </a:cubicBezTo>
                  <a:cubicBezTo>
                    <a:pt x="53" y="97"/>
                    <a:pt x="53" y="97"/>
                    <a:pt x="53" y="97"/>
                  </a:cubicBezTo>
                  <a:cubicBezTo>
                    <a:pt x="53" y="99"/>
                    <a:pt x="52" y="100"/>
                    <a:pt x="50" y="102"/>
                  </a:cubicBezTo>
                  <a:cubicBezTo>
                    <a:pt x="48" y="104"/>
                    <a:pt x="45" y="106"/>
                    <a:pt x="41" y="106"/>
                  </a:cubicBezTo>
                  <a:cubicBezTo>
                    <a:pt x="38" y="106"/>
                    <a:pt x="35" y="104"/>
                    <a:pt x="32" y="102"/>
                  </a:cubicBezTo>
                  <a:cubicBezTo>
                    <a:pt x="31" y="100"/>
                    <a:pt x="30" y="99"/>
                    <a:pt x="29" y="97"/>
                  </a:cubicBezTo>
                  <a:cubicBezTo>
                    <a:pt x="22" y="97"/>
                    <a:pt x="22" y="97"/>
                    <a:pt x="22" y="97"/>
                  </a:cubicBezTo>
                  <a:cubicBezTo>
                    <a:pt x="20" y="97"/>
                    <a:pt x="18" y="95"/>
                    <a:pt x="18" y="93"/>
                  </a:cubicBezTo>
                  <a:cubicBezTo>
                    <a:pt x="18" y="93"/>
                    <a:pt x="18" y="93"/>
                    <a:pt x="18" y="93"/>
                  </a:cubicBezTo>
                  <a:cubicBezTo>
                    <a:pt x="18" y="76"/>
                    <a:pt x="18" y="76"/>
                    <a:pt x="18" y="76"/>
                  </a:cubicBezTo>
                  <a:cubicBezTo>
                    <a:pt x="16" y="75"/>
                    <a:pt x="14" y="73"/>
                    <a:pt x="12" y="71"/>
                  </a:cubicBezTo>
                  <a:cubicBezTo>
                    <a:pt x="4" y="64"/>
                    <a:pt x="0" y="53"/>
                    <a:pt x="0" y="42"/>
                  </a:cubicBezTo>
                  <a:cubicBezTo>
                    <a:pt x="0" y="30"/>
                    <a:pt x="4" y="20"/>
                    <a:pt x="12" y="13"/>
                  </a:cubicBezTo>
                  <a:cubicBezTo>
                    <a:pt x="19" y="5"/>
                    <a:pt x="30" y="0"/>
                    <a:pt x="41" y="0"/>
                  </a:cubicBezTo>
                  <a:cubicBezTo>
                    <a:pt x="53" y="0"/>
                    <a:pt x="63" y="5"/>
                    <a:pt x="71" y="13"/>
                  </a:cubicBezTo>
                  <a:cubicBezTo>
                    <a:pt x="78" y="20"/>
                    <a:pt x="83" y="30"/>
                    <a:pt x="83" y="42"/>
                  </a:cubicBezTo>
                  <a:cubicBezTo>
                    <a:pt x="83" y="53"/>
                    <a:pt x="78" y="64"/>
                    <a:pt x="71" y="71"/>
                  </a:cubicBezTo>
                  <a:cubicBezTo>
                    <a:pt x="69" y="73"/>
                    <a:pt x="67" y="75"/>
                    <a:pt x="65" y="76"/>
                  </a:cubicBezTo>
                  <a:close/>
                  <a:moveTo>
                    <a:pt x="26" y="80"/>
                  </a:moveTo>
                  <a:cubicBezTo>
                    <a:pt x="26" y="80"/>
                    <a:pt x="26" y="80"/>
                    <a:pt x="26" y="80"/>
                  </a:cubicBezTo>
                  <a:cubicBezTo>
                    <a:pt x="26" y="89"/>
                    <a:pt x="26" y="89"/>
                    <a:pt x="26" y="89"/>
                  </a:cubicBezTo>
                  <a:cubicBezTo>
                    <a:pt x="32" y="89"/>
                    <a:pt x="32" y="89"/>
                    <a:pt x="32" y="89"/>
                  </a:cubicBezTo>
                  <a:cubicBezTo>
                    <a:pt x="32" y="89"/>
                    <a:pt x="32" y="89"/>
                    <a:pt x="32" y="89"/>
                  </a:cubicBezTo>
                  <a:cubicBezTo>
                    <a:pt x="35" y="89"/>
                    <a:pt x="37" y="90"/>
                    <a:pt x="37" y="93"/>
                  </a:cubicBezTo>
                  <a:cubicBezTo>
                    <a:pt x="37" y="93"/>
                    <a:pt x="37" y="93"/>
                    <a:pt x="37" y="93"/>
                  </a:cubicBezTo>
                  <a:cubicBezTo>
                    <a:pt x="37" y="94"/>
                    <a:pt x="37" y="95"/>
                    <a:pt x="38" y="96"/>
                  </a:cubicBezTo>
                  <a:cubicBezTo>
                    <a:pt x="38" y="96"/>
                    <a:pt x="38" y="96"/>
                    <a:pt x="38" y="96"/>
                  </a:cubicBezTo>
                  <a:cubicBezTo>
                    <a:pt x="39" y="97"/>
                    <a:pt x="40" y="98"/>
                    <a:pt x="41" y="98"/>
                  </a:cubicBezTo>
                  <a:cubicBezTo>
                    <a:pt x="43" y="98"/>
                    <a:pt x="44" y="97"/>
                    <a:pt x="45" y="96"/>
                  </a:cubicBezTo>
                  <a:cubicBezTo>
                    <a:pt x="45" y="96"/>
                    <a:pt x="45" y="96"/>
                    <a:pt x="45" y="96"/>
                  </a:cubicBezTo>
                  <a:cubicBezTo>
                    <a:pt x="45" y="95"/>
                    <a:pt x="46" y="94"/>
                    <a:pt x="46" y="93"/>
                  </a:cubicBezTo>
                  <a:cubicBezTo>
                    <a:pt x="46" y="93"/>
                    <a:pt x="46" y="93"/>
                    <a:pt x="46" y="93"/>
                  </a:cubicBezTo>
                  <a:cubicBezTo>
                    <a:pt x="46" y="90"/>
                    <a:pt x="48" y="89"/>
                    <a:pt x="50" y="89"/>
                  </a:cubicBezTo>
                  <a:cubicBezTo>
                    <a:pt x="57" y="89"/>
                    <a:pt x="57" y="89"/>
                    <a:pt x="57" y="89"/>
                  </a:cubicBezTo>
                  <a:cubicBezTo>
                    <a:pt x="57" y="80"/>
                    <a:pt x="57" y="80"/>
                    <a:pt x="57" y="80"/>
                  </a:cubicBezTo>
                  <a:cubicBezTo>
                    <a:pt x="52" y="82"/>
                    <a:pt x="47" y="83"/>
                    <a:pt x="41" y="83"/>
                  </a:cubicBezTo>
                  <a:cubicBezTo>
                    <a:pt x="36" y="83"/>
                    <a:pt x="31" y="82"/>
                    <a:pt x="26" y="8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grpSp>
      <p:grpSp>
        <p:nvGrpSpPr>
          <p:cNvPr id="28" name="组合 27"/>
          <p:cNvGrpSpPr/>
          <p:nvPr/>
        </p:nvGrpSpPr>
        <p:grpSpPr>
          <a:xfrm>
            <a:off x="5011190" y="2180247"/>
            <a:ext cx="896525" cy="1032068"/>
            <a:chOff x="10574" y="4852"/>
            <a:chExt cx="1852" cy="2132"/>
          </a:xfrm>
        </p:grpSpPr>
        <p:sp>
          <p:nvSpPr>
            <p:cNvPr id="29" name="Freeform 13"/>
            <p:cNvSpPr/>
            <p:nvPr/>
          </p:nvSpPr>
          <p:spPr bwMode="auto">
            <a:xfrm>
              <a:off x="10574" y="4852"/>
              <a:ext cx="1852" cy="2132"/>
            </a:xfrm>
            <a:custGeom>
              <a:avLst/>
              <a:gdLst>
                <a:gd name="T0" fmla="*/ 638 w 638"/>
                <a:gd name="T1" fmla="*/ 551 h 734"/>
                <a:gd name="T2" fmla="*/ 638 w 638"/>
                <a:gd name="T3" fmla="*/ 182 h 734"/>
                <a:gd name="T4" fmla="*/ 319 w 638"/>
                <a:gd name="T5" fmla="*/ 0 h 734"/>
                <a:gd name="T6" fmla="*/ 0 w 638"/>
                <a:gd name="T7" fmla="*/ 182 h 734"/>
                <a:gd name="T8" fmla="*/ 0 w 638"/>
                <a:gd name="T9" fmla="*/ 551 h 734"/>
                <a:gd name="T10" fmla="*/ 319 w 638"/>
                <a:gd name="T11" fmla="*/ 734 h 734"/>
                <a:gd name="T12" fmla="*/ 638 w 638"/>
                <a:gd name="T13" fmla="*/ 551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1"/>
                  </a:moveTo>
                  <a:lnTo>
                    <a:pt x="638" y="182"/>
                  </a:lnTo>
                  <a:lnTo>
                    <a:pt x="319" y="0"/>
                  </a:lnTo>
                  <a:lnTo>
                    <a:pt x="0" y="182"/>
                  </a:lnTo>
                  <a:lnTo>
                    <a:pt x="0" y="551"/>
                  </a:lnTo>
                  <a:lnTo>
                    <a:pt x="319" y="734"/>
                  </a:lnTo>
                  <a:lnTo>
                    <a:pt x="638" y="551"/>
                  </a:lnTo>
                  <a:close/>
                </a:path>
              </a:pathLst>
            </a:custGeom>
            <a:solidFill>
              <a:schemeClr val="bg1">
                <a:lumMod val="85000"/>
              </a:schemeClr>
            </a:solidFill>
            <a:ln>
              <a:noFill/>
            </a:ln>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sp>
          <p:nvSpPr>
            <p:cNvPr id="30" name="Freeform 28"/>
            <p:cNvSpPr>
              <a:spLocks noEditPoints="1"/>
            </p:cNvSpPr>
            <p:nvPr/>
          </p:nvSpPr>
          <p:spPr bwMode="auto">
            <a:xfrm>
              <a:off x="11210" y="5607"/>
              <a:ext cx="578" cy="622"/>
            </a:xfrm>
            <a:custGeom>
              <a:avLst/>
              <a:gdLst>
                <a:gd name="T0" fmla="*/ 4 w 95"/>
                <a:gd name="T1" fmla="*/ 12 h 102"/>
                <a:gd name="T2" fmla="*/ 4 w 95"/>
                <a:gd name="T3" fmla="*/ 12 h 102"/>
                <a:gd name="T4" fmla="*/ 43 w 95"/>
                <a:gd name="T5" fmla="*/ 12 h 102"/>
                <a:gd name="T6" fmla="*/ 45 w 95"/>
                <a:gd name="T7" fmla="*/ 2 h 102"/>
                <a:gd name="T8" fmla="*/ 46 w 95"/>
                <a:gd name="T9" fmla="*/ 1 h 102"/>
                <a:gd name="T10" fmla="*/ 47 w 95"/>
                <a:gd name="T11" fmla="*/ 0 h 102"/>
                <a:gd name="T12" fmla="*/ 48 w 95"/>
                <a:gd name="T13" fmla="*/ 0 h 102"/>
                <a:gd name="T14" fmla="*/ 49 w 95"/>
                <a:gd name="T15" fmla="*/ 0 h 102"/>
                <a:gd name="T16" fmla="*/ 50 w 95"/>
                <a:gd name="T17" fmla="*/ 1 h 102"/>
                <a:gd name="T18" fmla="*/ 50 w 95"/>
                <a:gd name="T19" fmla="*/ 2 h 102"/>
                <a:gd name="T20" fmla="*/ 53 w 95"/>
                <a:gd name="T21" fmla="*/ 12 h 102"/>
                <a:gd name="T22" fmla="*/ 91 w 95"/>
                <a:gd name="T23" fmla="*/ 12 h 102"/>
                <a:gd name="T24" fmla="*/ 95 w 95"/>
                <a:gd name="T25" fmla="*/ 16 h 102"/>
                <a:gd name="T26" fmla="*/ 95 w 95"/>
                <a:gd name="T27" fmla="*/ 16 h 102"/>
                <a:gd name="T28" fmla="*/ 95 w 95"/>
                <a:gd name="T29" fmla="*/ 71 h 102"/>
                <a:gd name="T30" fmla="*/ 91 w 95"/>
                <a:gd name="T31" fmla="*/ 75 h 102"/>
                <a:gd name="T32" fmla="*/ 91 w 95"/>
                <a:gd name="T33" fmla="*/ 75 h 102"/>
                <a:gd name="T34" fmla="*/ 70 w 95"/>
                <a:gd name="T35" fmla="*/ 75 h 102"/>
                <a:gd name="T36" fmla="*/ 76 w 95"/>
                <a:gd name="T37" fmla="*/ 99 h 102"/>
                <a:gd name="T38" fmla="*/ 74 w 95"/>
                <a:gd name="T39" fmla="*/ 102 h 102"/>
                <a:gd name="T40" fmla="*/ 71 w 95"/>
                <a:gd name="T41" fmla="*/ 100 h 102"/>
                <a:gd name="T42" fmla="*/ 65 w 95"/>
                <a:gd name="T43" fmla="*/ 75 h 102"/>
                <a:gd name="T44" fmla="*/ 50 w 95"/>
                <a:gd name="T45" fmla="*/ 75 h 102"/>
                <a:gd name="T46" fmla="*/ 50 w 95"/>
                <a:gd name="T47" fmla="*/ 89 h 102"/>
                <a:gd name="T48" fmla="*/ 48 w 95"/>
                <a:gd name="T49" fmla="*/ 92 h 102"/>
                <a:gd name="T50" fmla="*/ 45 w 95"/>
                <a:gd name="T51" fmla="*/ 89 h 102"/>
                <a:gd name="T52" fmla="*/ 45 w 95"/>
                <a:gd name="T53" fmla="*/ 75 h 102"/>
                <a:gd name="T54" fmla="*/ 31 w 95"/>
                <a:gd name="T55" fmla="*/ 75 h 102"/>
                <a:gd name="T56" fmla="*/ 24 w 95"/>
                <a:gd name="T57" fmla="*/ 100 h 102"/>
                <a:gd name="T58" fmla="*/ 21 w 95"/>
                <a:gd name="T59" fmla="*/ 102 h 102"/>
                <a:gd name="T60" fmla="*/ 19 w 95"/>
                <a:gd name="T61" fmla="*/ 99 h 102"/>
                <a:gd name="T62" fmla="*/ 26 w 95"/>
                <a:gd name="T63" fmla="*/ 75 h 102"/>
                <a:gd name="T64" fmla="*/ 4 w 95"/>
                <a:gd name="T65" fmla="*/ 75 h 102"/>
                <a:gd name="T66" fmla="*/ 0 w 95"/>
                <a:gd name="T67" fmla="*/ 71 h 102"/>
                <a:gd name="T68" fmla="*/ 0 w 95"/>
                <a:gd name="T69" fmla="*/ 71 h 102"/>
                <a:gd name="T70" fmla="*/ 0 w 95"/>
                <a:gd name="T71" fmla="*/ 16 h 102"/>
                <a:gd name="T72" fmla="*/ 4 w 95"/>
                <a:gd name="T73" fmla="*/ 12 h 102"/>
                <a:gd name="T74" fmla="*/ 25 w 95"/>
                <a:gd name="T75" fmla="*/ 64 h 102"/>
                <a:gd name="T76" fmla="*/ 25 w 95"/>
                <a:gd name="T77" fmla="*/ 64 h 102"/>
                <a:gd name="T78" fmla="*/ 71 w 95"/>
                <a:gd name="T79" fmla="*/ 64 h 102"/>
                <a:gd name="T80" fmla="*/ 73 w 95"/>
                <a:gd name="T81" fmla="*/ 61 h 102"/>
                <a:gd name="T82" fmla="*/ 71 w 95"/>
                <a:gd name="T83" fmla="*/ 59 h 102"/>
                <a:gd name="T84" fmla="*/ 25 w 95"/>
                <a:gd name="T85" fmla="*/ 59 h 102"/>
                <a:gd name="T86" fmla="*/ 22 w 95"/>
                <a:gd name="T87" fmla="*/ 61 h 102"/>
                <a:gd name="T88" fmla="*/ 25 w 95"/>
                <a:gd name="T89" fmla="*/ 64 h 102"/>
                <a:gd name="T90" fmla="*/ 87 w 95"/>
                <a:gd name="T91" fmla="*/ 20 h 102"/>
                <a:gd name="T92" fmla="*/ 87 w 95"/>
                <a:gd name="T93" fmla="*/ 20 h 102"/>
                <a:gd name="T94" fmla="*/ 8 w 95"/>
                <a:gd name="T95" fmla="*/ 20 h 102"/>
                <a:gd name="T96" fmla="*/ 8 w 95"/>
                <a:gd name="T97" fmla="*/ 67 h 102"/>
                <a:gd name="T98" fmla="*/ 87 w 95"/>
                <a:gd name="T99" fmla="*/ 67 h 102"/>
                <a:gd name="T100" fmla="*/ 87 w 95"/>
                <a:gd name="T101" fmla="*/ 2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5" h="102">
                  <a:moveTo>
                    <a:pt x="4" y="12"/>
                  </a:moveTo>
                  <a:cubicBezTo>
                    <a:pt x="4" y="12"/>
                    <a:pt x="4" y="12"/>
                    <a:pt x="4" y="12"/>
                  </a:cubicBezTo>
                  <a:cubicBezTo>
                    <a:pt x="43" y="12"/>
                    <a:pt x="43" y="12"/>
                    <a:pt x="43" y="12"/>
                  </a:cubicBezTo>
                  <a:cubicBezTo>
                    <a:pt x="45" y="2"/>
                    <a:pt x="45" y="2"/>
                    <a:pt x="45" y="2"/>
                  </a:cubicBezTo>
                  <a:cubicBezTo>
                    <a:pt x="45" y="2"/>
                    <a:pt x="45" y="2"/>
                    <a:pt x="46" y="1"/>
                  </a:cubicBezTo>
                  <a:cubicBezTo>
                    <a:pt x="46" y="1"/>
                    <a:pt x="46" y="1"/>
                    <a:pt x="47" y="0"/>
                  </a:cubicBezTo>
                  <a:cubicBezTo>
                    <a:pt x="47" y="0"/>
                    <a:pt x="47" y="0"/>
                    <a:pt x="48" y="0"/>
                  </a:cubicBezTo>
                  <a:cubicBezTo>
                    <a:pt x="48" y="0"/>
                    <a:pt x="48" y="0"/>
                    <a:pt x="49" y="0"/>
                  </a:cubicBezTo>
                  <a:cubicBezTo>
                    <a:pt x="49" y="1"/>
                    <a:pt x="50" y="1"/>
                    <a:pt x="50" y="1"/>
                  </a:cubicBezTo>
                  <a:cubicBezTo>
                    <a:pt x="50" y="2"/>
                    <a:pt x="50" y="2"/>
                    <a:pt x="50" y="2"/>
                  </a:cubicBezTo>
                  <a:cubicBezTo>
                    <a:pt x="53" y="12"/>
                    <a:pt x="53" y="12"/>
                    <a:pt x="53" y="12"/>
                  </a:cubicBezTo>
                  <a:cubicBezTo>
                    <a:pt x="91" y="12"/>
                    <a:pt x="91" y="12"/>
                    <a:pt x="91" y="12"/>
                  </a:cubicBezTo>
                  <a:cubicBezTo>
                    <a:pt x="93" y="12"/>
                    <a:pt x="95" y="13"/>
                    <a:pt x="95" y="16"/>
                  </a:cubicBezTo>
                  <a:cubicBezTo>
                    <a:pt x="95" y="16"/>
                    <a:pt x="95" y="16"/>
                    <a:pt x="95" y="16"/>
                  </a:cubicBezTo>
                  <a:cubicBezTo>
                    <a:pt x="95" y="71"/>
                    <a:pt x="95" y="71"/>
                    <a:pt x="95" y="71"/>
                  </a:cubicBezTo>
                  <a:cubicBezTo>
                    <a:pt x="95" y="73"/>
                    <a:pt x="93" y="75"/>
                    <a:pt x="91" y="75"/>
                  </a:cubicBezTo>
                  <a:cubicBezTo>
                    <a:pt x="91" y="75"/>
                    <a:pt x="91" y="75"/>
                    <a:pt x="91" y="75"/>
                  </a:cubicBezTo>
                  <a:cubicBezTo>
                    <a:pt x="70" y="75"/>
                    <a:pt x="70" y="75"/>
                    <a:pt x="70" y="75"/>
                  </a:cubicBezTo>
                  <a:cubicBezTo>
                    <a:pt x="76" y="99"/>
                    <a:pt x="76" y="99"/>
                    <a:pt x="76" y="99"/>
                  </a:cubicBezTo>
                  <a:cubicBezTo>
                    <a:pt x="76" y="100"/>
                    <a:pt x="76" y="102"/>
                    <a:pt x="74" y="102"/>
                  </a:cubicBezTo>
                  <a:cubicBezTo>
                    <a:pt x="73" y="102"/>
                    <a:pt x="72" y="102"/>
                    <a:pt x="71" y="100"/>
                  </a:cubicBezTo>
                  <a:cubicBezTo>
                    <a:pt x="65" y="75"/>
                    <a:pt x="65" y="75"/>
                    <a:pt x="65" y="75"/>
                  </a:cubicBezTo>
                  <a:cubicBezTo>
                    <a:pt x="50" y="75"/>
                    <a:pt x="50" y="75"/>
                    <a:pt x="50" y="75"/>
                  </a:cubicBezTo>
                  <a:cubicBezTo>
                    <a:pt x="50" y="89"/>
                    <a:pt x="50" y="89"/>
                    <a:pt x="50" y="89"/>
                  </a:cubicBezTo>
                  <a:cubicBezTo>
                    <a:pt x="50" y="91"/>
                    <a:pt x="49" y="92"/>
                    <a:pt x="48" y="92"/>
                  </a:cubicBezTo>
                  <a:cubicBezTo>
                    <a:pt x="46" y="92"/>
                    <a:pt x="45" y="91"/>
                    <a:pt x="45" y="89"/>
                  </a:cubicBezTo>
                  <a:cubicBezTo>
                    <a:pt x="45" y="75"/>
                    <a:pt x="45" y="75"/>
                    <a:pt x="45" y="75"/>
                  </a:cubicBezTo>
                  <a:cubicBezTo>
                    <a:pt x="31" y="75"/>
                    <a:pt x="31" y="75"/>
                    <a:pt x="31" y="75"/>
                  </a:cubicBezTo>
                  <a:cubicBezTo>
                    <a:pt x="24" y="100"/>
                    <a:pt x="24" y="100"/>
                    <a:pt x="24" y="100"/>
                  </a:cubicBezTo>
                  <a:cubicBezTo>
                    <a:pt x="24" y="102"/>
                    <a:pt x="22" y="102"/>
                    <a:pt x="21" y="102"/>
                  </a:cubicBezTo>
                  <a:cubicBezTo>
                    <a:pt x="20" y="102"/>
                    <a:pt x="19" y="100"/>
                    <a:pt x="19" y="99"/>
                  </a:cubicBezTo>
                  <a:cubicBezTo>
                    <a:pt x="26" y="75"/>
                    <a:pt x="26" y="75"/>
                    <a:pt x="26" y="75"/>
                  </a:cubicBezTo>
                  <a:cubicBezTo>
                    <a:pt x="4" y="75"/>
                    <a:pt x="4" y="75"/>
                    <a:pt x="4" y="75"/>
                  </a:cubicBezTo>
                  <a:cubicBezTo>
                    <a:pt x="2" y="75"/>
                    <a:pt x="0" y="73"/>
                    <a:pt x="0" y="71"/>
                  </a:cubicBezTo>
                  <a:cubicBezTo>
                    <a:pt x="0" y="71"/>
                    <a:pt x="0" y="71"/>
                    <a:pt x="0" y="71"/>
                  </a:cubicBezTo>
                  <a:cubicBezTo>
                    <a:pt x="0" y="16"/>
                    <a:pt x="0" y="16"/>
                    <a:pt x="0" y="16"/>
                  </a:cubicBezTo>
                  <a:cubicBezTo>
                    <a:pt x="0" y="13"/>
                    <a:pt x="2" y="12"/>
                    <a:pt x="4" y="12"/>
                  </a:cubicBezTo>
                  <a:close/>
                  <a:moveTo>
                    <a:pt x="25" y="64"/>
                  </a:moveTo>
                  <a:cubicBezTo>
                    <a:pt x="25" y="64"/>
                    <a:pt x="25" y="64"/>
                    <a:pt x="25" y="64"/>
                  </a:cubicBezTo>
                  <a:cubicBezTo>
                    <a:pt x="71" y="64"/>
                    <a:pt x="71" y="64"/>
                    <a:pt x="71" y="64"/>
                  </a:cubicBezTo>
                  <a:cubicBezTo>
                    <a:pt x="72" y="64"/>
                    <a:pt x="73" y="63"/>
                    <a:pt x="73" y="61"/>
                  </a:cubicBezTo>
                  <a:cubicBezTo>
                    <a:pt x="73" y="60"/>
                    <a:pt x="72" y="59"/>
                    <a:pt x="71" y="59"/>
                  </a:cubicBezTo>
                  <a:cubicBezTo>
                    <a:pt x="25" y="59"/>
                    <a:pt x="25" y="59"/>
                    <a:pt x="25" y="59"/>
                  </a:cubicBezTo>
                  <a:cubicBezTo>
                    <a:pt x="23" y="59"/>
                    <a:pt x="22" y="60"/>
                    <a:pt x="22" y="61"/>
                  </a:cubicBezTo>
                  <a:cubicBezTo>
                    <a:pt x="22" y="63"/>
                    <a:pt x="23" y="64"/>
                    <a:pt x="25" y="64"/>
                  </a:cubicBezTo>
                  <a:close/>
                  <a:moveTo>
                    <a:pt x="87" y="20"/>
                  </a:moveTo>
                  <a:cubicBezTo>
                    <a:pt x="87" y="20"/>
                    <a:pt x="87" y="20"/>
                    <a:pt x="87" y="20"/>
                  </a:cubicBezTo>
                  <a:cubicBezTo>
                    <a:pt x="8" y="20"/>
                    <a:pt x="8" y="20"/>
                    <a:pt x="8" y="20"/>
                  </a:cubicBezTo>
                  <a:cubicBezTo>
                    <a:pt x="8" y="67"/>
                    <a:pt x="8" y="67"/>
                    <a:pt x="8" y="67"/>
                  </a:cubicBezTo>
                  <a:cubicBezTo>
                    <a:pt x="87" y="67"/>
                    <a:pt x="87" y="67"/>
                    <a:pt x="87" y="67"/>
                  </a:cubicBezTo>
                  <a:cubicBezTo>
                    <a:pt x="87" y="20"/>
                    <a:pt x="87" y="20"/>
                    <a:pt x="87"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grpSp>
      <p:grpSp>
        <p:nvGrpSpPr>
          <p:cNvPr id="31" name="组合 30"/>
          <p:cNvGrpSpPr/>
          <p:nvPr/>
        </p:nvGrpSpPr>
        <p:grpSpPr>
          <a:xfrm>
            <a:off x="4551309" y="1384412"/>
            <a:ext cx="896525" cy="1032068"/>
            <a:chOff x="9624" y="3208"/>
            <a:chExt cx="1852" cy="2132"/>
          </a:xfrm>
        </p:grpSpPr>
        <p:sp>
          <p:nvSpPr>
            <p:cNvPr id="32" name="Freeform 8"/>
            <p:cNvSpPr/>
            <p:nvPr/>
          </p:nvSpPr>
          <p:spPr bwMode="auto">
            <a:xfrm>
              <a:off x="9624" y="3208"/>
              <a:ext cx="1852" cy="2132"/>
            </a:xfrm>
            <a:custGeom>
              <a:avLst/>
              <a:gdLst>
                <a:gd name="T0" fmla="*/ 638 w 638"/>
                <a:gd name="T1" fmla="*/ 551 h 734"/>
                <a:gd name="T2" fmla="*/ 638 w 638"/>
                <a:gd name="T3" fmla="*/ 182 h 734"/>
                <a:gd name="T4" fmla="*/ 319 w 638"/>
                <a:gd name="T5" fmla="*/ 0 h 734"/>
                <a:gd name="T6" fmla="*/ 0 w 638"/>
                <a:gd name="T7" fmla="*/ 182 h 734"/>
                <a:gd name="T8" fmla="*/ 0 w 638"/>
                <a:gd name="T9" fmla="*/ 551 h 734"/>
                <a:gd name="T10" fmla="*/ 319 w 638"/>
                <a:gd name="T11" fmla="*/ 734 h 734"/>
                <a:gd name="T12" fmla="*/ 638 w 638"/>
                <a:gd name="T13" fmla="*/ 551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1"/>
                  </a:moveTo>
                  <a:lnTo>
                    <a:pt x="638" y="182"/>
                  </a:lnTo>
                  <a:lnTo>
                    <a:pt x="319" y="0"/>
                  </a:lnTo>
                  <a:lnTo>
                    <a:pt x="0" y="182"/>
                  </a:lnTo>
                  <a:lnTo>
                    <a:pt x="0" y="551"/>
                  </a:lnTo>
                  <a:lnTo>
                    <a:pt x="319" y="734"/>
                  </a:lnTo>
                  <a:lnTo>
                    <a:pt x="638" y="551"/>
                  </a:lnTo>
                  <a:close/>
                </a:path>
              </a:pathLst>
            </a:custGeom>
            <a:solidFill>
              <a:srgbClr val="92D050"/>
            </a:solidFill>
            <a:ln>
              <a:noFill/>
            </a:ln>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sp>
          <p:nvSpPr>
            <p:cNvPr id="33" name="Freeform 29"/>
            <p:cNvSpPr>
              <a:spLocks noEditPoints="1"/>
            </p:cNvSpPr>
            <p:nvPr/>
          </p:nvSpPr>
          <p:spPr bwMode="auto">
            <a:xfrm>
              <a:off x="10312" y="3963"/>
              <a:ext cx="525" cy="622"/>
            </a:xfrm>
            <a:custGeom>
              <a:avLst/>
              <a:gdLst>
                <a:gd name="T0" fmla="*/ 76 w 86"/>
                <a:gd name="T1" fmla="*/ 1 h 102"/>
                <a:gd name="T2" fmla="*/ 74 w 86"/>
                <a:gd name="T3" fmla="*/ 7 h 102"/>
                <a:gd name="T4" fmla="*/ 86 w 86"/>
                <a:gd name="T5" fmla="*/ 39 h 102"/>
                <a:gd name="T6" fmla="*/ 72 w 86"/>
                <a:gd name="T7" fmla="*/ 72 h 102"/>
                <a:gd name="T8" fmla="*/ 56 w 86"/>
                <a:gd name="T9" fmla="*/ 83 h 102"/>
                <a:gd name="T10" fmla="*/ 42 w 86"/>
                <a:gd name="T11" fmla="*/ 87 h 102"/>
                <a:gd name="T12" fmla="*/ 58 w 86"/>
                <a:gd name="T13" fmla="*/ 94 h 102"/>
                <a:gd name="T14" fmla="*/ 58 w 86"/>
                <a:gd name="T15" fmla="*/ 102 h 102"/>
                <a:gd name="T16" fmla="*/ 38 w 86"/>
                <a:gd name="T17" fmla="*/ 102 h 102"/>
                <a:gd name="T18" fmla="*/ 19 w 86"/>
                <a:gd name="T19" fmla="*/ 102 h 102"/>
                <a:gd name="T20" fmla="*/ 19 w 86"/>
                <a:gd name="T21" fmla="*/ 94 h 102"/>
                <a:gd name="T22" fmla="*/ 34 w 86"/>
                <a:gd name="T23" fmla="*/ 87 h 102"/>
                <a:gd name="T24" fmla="*/ 20 w 86"/>
                <a:gd name="T25" fmla="*/ 82 h 102"/>
                <a:gd name="T26" fmla="*/ 7 w 86"/>
                <a:gd name="T27" fmla="*/ 74 h 102"/>
                <a:gd name="T28" fmla="*/ 1 w 86"/>
                <a:gd name="T29" fmla="*/ 76 h 102"/>
                <a:gd name="T30" fmla="*/ 9 w 86"/>
                <a:gd name="T31" fmla="*/ 64 h 102"/>
                <a:gd name="T32" fmla="*/ 11 w 86"/>
                <a:gd name="T33" fmla="*/ 11 h 102"/>
                <a:gd name="T34" fmla="*/ 38 w 86"/>
                <a:gd name="T35" fmla="*/ 0 h 102"/>
                <a:gd name="T36" fmla="*/ 69 w 86"/>
                <a:gd name="T37" fmla="*/ 5 h 102"/>
                <a:gd name="T38" fmla="*/ 69 w 86"/>
                <a:gd name="T39" fmla="*/ 5 h 102"/>
                <a:gd name="T40" fmla="*/ 73 w 86"/>
                <a:gd name="T41" fmla="*/ 1 h 102"/>
                <a:gd name="T42" fmla="*/ 70 w 86"/>
                <a:gd name="T43" fmla="*/ 10 h 102"/>
                <a:gd name="T44" fmla="*/ 77 w 86"/>
                <a:gd name="T45" fmla="*/ 39 h 102"/>
                <a:gd name="T46" fmla="*/ 65 w 86"/>
                <a:gd name="T47" fmla="*/ 66 h 102"/>
                <a:gd name="T48" fmla="*/ 13 w 86"/>
                <a:gd name="T49" fmla="*/ 67 h 102"/>
                <a:gd name="T50" fmla="*/ 22 w 86"/>
                <a:gd name="T51" fmla="*/ 78 h 102"/>
                <a:gd name="T52" fmla="*/ 55 w 86"/>
                <a:gd name="T53" fmla="*/ 78 h 102"/>
                <a:gd name="T54" fmla="*/ 69 w 86"/>
                <a:gd name="T55" fmla="*/ 69 h 102"/>
                <a:gd name="T56" fmla="*/ 69 w 86"/>
                <a:gd name="T57" fmla="*/ 69 h 102"/>
                <a:gd name="T58" fmla="*/ 81 w 86"/>
                <a:gd name="T59" fmla="*/ 39 h 102"/>
                <a:gd name="T60" fmla="*/ 70 w 86"/>
                <a:gd name="T61" fmla="*/ 10 h 102"/>
                <a:gd name="T62" fmla="*/ 60 w 86"/>
                <a:gd name="T63" fmla="*/ 17 h 102"/>
                <a:gd name="T64" fmla="*/ 17 w 86"/>
                <a:gd name="T65" fmla="*/ 17 h 102"/>
                <a:gd name="T66" fmla="*/ 17 w 86"/>
                <a:gd name="T67" fmla="*/ 60 h 102"/>
                <a:gd name="T68" fmla="*/ 60 w 86"/>
                <a:gd name="T69" fmla="*/ 60 h 102"/>
                <a:gd name="T70" fmla="*/ 69 w 86"/>
                <a:gd name="T71" fmla="*/ 39 h 102"/>
                <a:gd name="T72" fmla="*/ 60 w 86"/>
                <a:gd name="T73" fmla="*/ 1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6" h="102">
                  <a:moveTo>
                    <a:pt x="73" y="1"/>
                  </a:moveTo>
                  <a:cubicBezTo>
                    <a:pt x="74" y="0"/>
                    <a:pt x="75" y="0"/>
                    <a:pt x="76" y="1"/>
                  </a:cubicBezTo>
                  <a:cubicBezTo>
                    <a:pt x="77" y="2"/>
                    <a:pt x="77" y="3"/>
                    <a:pt x="76" y="4"/>
                  </a:cubicBezTo>
                  <a:cubicBezTo>
                    <a:pt x="74" y="7"/>
                    <a:pt x="74" y="7"/>
                    <a:pt x="74" y="7"/>
                  </a:cubicBezTo>
                  <a:cubicBezTo>
                    <a:pt x="77" y="11"/>
                    <a:pt x="80" y="15"/>
                    <a:pt x="82" y="20"/>
                  </a:cubicBezTo>
                  <a:cubicBezTo>
                    <a:pt x="85" y="26"/>
                    <a:pt x="86" y="32"/>
                    <a:pt x="86" y="39"/>
                  </a:cubicBezTo>
                  <a:cubicBezTo>
                    <a:pt x="86" y="45"/>
                    <a:pt x="85" y="51"/>
                    <a:pt x="82" y="57"/>
                  </a:cubicBezTo>
                  <a:cubicBezTo>
                    <a:pt x="80" y="63"/>
                    <a:pt x="76" y="68"/>
                    <a:pt x="72" y="72"/>
                  </a:cubicBezTo>
                  <a:cubicBezTo>
                    <a:pt x="68" y="77"/>
                    <a:pt x="62" y="80"/>
                    <a:pt x="57" y="82"/>
                  </a:cubicBezTo>
                  <a:cubicBezTo>
                    <a:pt x="56" y="83"/>
                    <a:pt x="56" y="83"/>
                    <a:pt x="56" y="83"/>
                  </a:cubicBezTo>
                  <a:cubicBezTo>
                    <a:pt x="52" y="84"/>
                    <a:pt x="47" y="85"/>
                    <a:pt x="42" y="86"/>
                  </a:cubicBezTo>
                  <a:cubicBezTo>
                    <a:pt x="42" y="86"/>
                    <a:pt x="42" y="86"/>
                    <a:pt x="42" y="87"/>
                  </a:cubicBezTo>
                  <a:cubicBezTo>
                    <a:pt x="42" y="94"/>
                    <a:pt x="42" y="94"/>
                    <a:pt x="42" y="94"/>
                  </a:cubicBezTo>
                  <a:cubicBezTo>
                    <a:pt x="58" y="94"/>
                    <a:pt x="58" y="94"/>
                    <a:pt x="58" y="94"/>
                  </a:cubicBezTo>
                  <a:cubicBezTo>
                    <a:pt x="60" y="94"/>
                    <a:pt x="62" y="96"/>
                    <a:pt x="62" y="98"/>
                  </a:cubicBezTo>
                  <a:cubicBezTo>
                    <a:pt x="62" y="100"/>
                    <a:pt x="60" y="102"/>
                    <a:pt x="58" y="102"/>
                  </a:cubicBezTo>
                  <a:cubicBezTo>
                    <a:pt x="38" y="102"/>
                    <a:pt x="38" y="102"/>
                    <a:pt x="38" y="102"/>
                  </a:cubicBezTo>
                  <a:cubicBezTo>
                    <a:pt x="38" y="102"/>
                    <a:pt x="38" y="102"/>
                    <a:pt x="38" y="102"/>
                  </a:cubicBezTo>
                  <a:cubicBezTo>
                    <a:pt x="38" y="102"/>
                    <a:pt x="38" y="102"/>
                    <a:pt x="38" y="102"/>
                  </a:cubicBezTo>
                  <a:cubicBezTo>
                    <a:pt x="19" y="102"/>
                    <a:pt x="19" y="102"/>
                    <a:pt x="19" y="102"/>
                  </a:cubicBezTo>
                  <a:cubicBezTo>
                    <a:pt x="17" y="102"/>
                    <a:pt x="15" y="100"/>
                    <a:pt x="15" y="98"/>
                  </a:cubicBezTo>
                  <a:cubicBezTo>
                    <a:pt x="15" y="96"/>
                    <a:pt x="17" y="94"/>
                    <a:pt x="19" y="94"/>
                  </a:cubicBezTo>
                  <a:cubicBezTo>
                    <a:pt x="34" y="94"/>
                    <a:pt x="34" y="94"/>
                    <a:pt x="34" y="94"/>
                  </a:cubicBezTo>
                  <a:cubicBezTo>
                    <a:pt x="34" y="87"/>
                    <a:pt x="34" y="87"/>
                    <a:pt x="34" y="87"/>
                  </a:cubicBezTo>
                  <a:cubicBezTo>
                    <a:pt x="34" y="86"/>
                    <a:pt x="34" y="86"/>
                    <a:pt x="34" y="86"/>
                  </a:cubicBezTo>
                  <a:cubicBezTo>
                    <a:pt x="29" y="85"/>
                    <a:pt x="25" y="84"/>
                    <a:pt x="20" y="82"/>
                  </a:cubicBezTo>
                  <a:cubicBezTo>
                    <a:pt x="20" y="82"/>
                    <a:pt x="20" y="82"/>
                    <a:pt x="20" y="82"/>
                  </a:cubicBezTo>
                  <a:cubicBezTo>
                    <a:pt x="15" y="80"/>
                    <a:pt x="11" y="77"/>
                    <a:pt x="7" y="74"/>
                  </a:cubicBezTo>
                  <a:cubicBezTo>
                    <a:pt x="4" y="76"/>
                    <a:pt x="4" y="76"/>
                    <a:pt x="4" y="76"/>
                  </a:cubicBezTo>
                  <a:cubicBezTo>
                    <a:pt x="3" y="77"/>
                    <a:pt x="2" y="77"/>
                    <a:pt x="1" y="76"/>
                  </a:cubicBezTo>
                  <a:cubicBezTo>
                    <a:pt x="0" y="75"/>
                    <a:pt x="0" y="74"/>
                    <a:pt x="1" y="73"/>
                  </a:cubicBezTo>
                  <a:cubicBezTo>
                    <a:pt x="9" y="64"/>
                    <a:pt x="9" y="64"/>
                    <a:pt x="9" y="64"/>
                  </a:cubicBezTo>
                  <a:cubicBezTo>
                    <a:pt x="3" y="57"/>
                    <a:pt x="0" y="48"/>
                    <a:pt x="0" y="39"/>
                  </a:cubicBezTo>
                  <a:cubicBezTo>
                    <a:pt x="0" y="28"/>
                    <a:pt x="4" y="18"/>
                    <a:pt x="11" y="11"/>
                  </a:cubicBezTo>
                  <a:cubicBezTo>
                    <a:pt x="11" y="11"/>
                    <a:pt x="11" y="11"/>
                    <a:pt x="11" y="11"/>
                  </a:cubicBezTo>
                  <a:cubicBezTo>
                    <a:pt x="18" y="4"/>
                    <a:pt x="28" y="0"/>
                    <a:pt x="38" y="0"/>
                  </a:cubicBezTo>
                  <a:cubicBezTo>
                    <a:pt x="48" y="0"/>
                    <a:pt x="57" y="4"/>
                    <a:pt x="64" y="10"/>
                  </a:cubicBezTo>
                  <a:cubicBezTo>
                    <a:pt x="69" y="5"/>
                    <a:pt x="69" y="5"/>
                    <a:pt x="69" y="5"/>
                  </a:cubicBezTo>
                  <a:cubicBezTo>
                    <a:pt x="69" y="5"/>
                    <a:pt x="69" y="5"/>
                    <a:pt x="69" y="5"/>
                  </a:cubicBezTo>
                  <a:cubicBezTo>
                    <a:pt x="69" y="5"/>
                    <a:pt x="69" y="5"/>
                    <a:pt x="69" y="5"/>
                  </a:cubicBezTo>
                  <a:cubicBezTo>
                    <a:pt x="69" y="5"/>
                    <a:pt x="69" y="5"/>
                    <a:pt x="69" y="5"/>
                  </a:cubicBezTo>
                  <a:cubicBezTo>
                    <a:pt x="73" y="1"/>
                    <a:pt x="73" y="1"/>
                    <a:pt x="73" y="1"/>
                  </a:cubicBezTo>
                  <a:close/>
                  <a:moveTo>
                    <a:pt x="70" y="10"/>
                  </a:moveTo>
                  <a:cubicBezTo>
                    <a:pt x="70" y="10"/>
                    <a:pt x="70" y="10"/>
                    <a:pt x="70" y="10"/>
                  </a:cubicBezTo>
                  <a:cubicBezTo>
                    <a:pt x="67" y="13"/>
                    <a:pt x="67" y="13"/>
                    <a:pt x="67" y="13"/>
                  </a:cubicBezTo>
                  <a:cubicBezTo>
                    <a:pt x="73" y="20"/>
                    <a:pt x="77" y="29"/>
                    <a:pt x="77" y="39"/>
                  </a:cubicBezTo>
                  <a:cubicBezTo>
                    <a:pt x="77" y="49"/>
                    <a:pt x="73" y="59"/>
                    <a:pt x="66" y="66"/>
                  </a:cubicBezTo>
                  <a:cubicBezTo>
                    <a:pt x="65" y="66"/>
                    <a:pt x="65" y="66"/>
                    <a:pt x="65" y="66"/>
                  </a:cubicBezTo>
                  <a:cubicBezTo>
                    <a:pt x="59" y="73"/>
                    <a:pt x="49" y="77"/>
                    <a:pt x="38" y="77"/>
                  </a:cubicBezTo>
                  <a:cubicBezTo>
                    <a:pt x="29" y="77"/>
                    <a:pt x="20" y="73"/>
                    <a:pt x="13" y="67"/>
                  </a:cubicBezTo>
                  <a:cubicBezTo>
                    <a:pt x="10" y="70"/>
                    <a:pt x="10" y="70"/>
                    <a:pt x="10" y="70"/>
                  </a:cubicBezTo>
                  <a:cubicBezTo>
                    <a:pt x="13" y="74"/>
                    <a:pt x="18" y="76"/>
                    <a:pt x="22" y="78"/>
                  </a:cubicBezTo>
                  <a:cubicBezTo>
                    <a:pt x="27" y="80"/>
                    <a:pt x="33" y="81"/>
                    <a:pt x="38" y="81"/>
                  </a:cubicBezTo>
                  <a:cubicBezTo>
                    <a:pt x="44" y="81"/>
                    <a:pt x="50" y="80"/>
                    <a:pt x="55" y="78"/>
                  </a:cubicBezTo>
                  <a:cubicBezTo>
                    <a:pt x="55" y="78"/>
                    <a:pt x="55" y="78"/>
                    <a:pt x="55" y="78"/>
                  </a:cubicBezTo>
                  <a:cubicBezTo>
                    <a:pt x="60" y="76"/>
                    <a:pt x="65" y="73"/>
                    <a:pt x="69" y="69"/>
                  </a:cubicBezTo>
                  <a:cubicBezTo>
                    <a:pt x="69" y="69"/>
                    <a:pt x="69" y="69"/>
                    <a:pt x="69" y="69"/>
                  </a:cubicBezTo>
                  <a:cubicBezTo>
                    <a:pt x="69" y="69"/>
                    <a:pt x="69" y="69"/>
                    <a:pt x="69" y="69"/>
                  </a:cubicBezTo>
                  <a:cubicBezTo>
                    <a:pt x="73" y="65"/>
                    <a:pt x="76" y="60"/>
                    <a:pt x="78" y="55"/>
                  </a:cubicBezTo>
                  <a:cubicBezTo>
                    <a:pt x="80" y="50"/>
                    <a:pt x="81" y="44"/>
                    <a:pt x="81" y="39"/>
                  </a:cubicBezTo>
                  <a:cubicBezTo>
                    <a:pt x="81" y="33"/>
                    <a:pt x="80" y="27"/>
                    <a:pt x="78" y="22"/>
                  </a:cubicBezTo>
                  <a:cubicBezTo>
                    <a:pt x="76" y="18"/>
                    <a:pt x="73" y="14"/>
                    <a:pt x="70" y="10"/>
                  </a:cubicBezTo>
                  <a:close/>
                  <a:moveTo>
                    <a:pt x="60" y="17"/>
                  </a:moveTo>
                  <a:cubicBezTo>
                    <a:pt x="60" y="17"/>
                    <a:pt x="60" y="17"/>
                    <a:pt x="60" y="17"/>
                  </a:cubicBezTo>
                  <a:cubicBezTo>
                    <a:pt x="54" y="11"/>
                    <a:pt x="47" y="8"/>
                    <a:pt x="38" y="8"/>
                  </a:cubicBezTo>
                  <a:cubicBezTo>
                    <a:pt x="30" y="8"/>
                    <a:pt x="22" y="11"/>
                    <a:pt x="17" y="17"/>
                  </a:cubicBezTo>
                  <a:cubicBezTo>
                    <a:pt x="11" y="22"/>
                    <a:pt x="8" y="30"/>
                    <a:pt x="8" y="39"/>
                  </a:cubicBezTo>
                  <a:cubicBezTo>
                    <a:pt x="8" y="47"/>
                    <a:pt x="11" y="55"/>
                    <a:pt x="17" y="60"/>
                  </a:cubicBezTo>
                  <a:cubicBezTo>
                    <a:pt x="22" y="66"/>
                    <a:pt x="30" y="69"/>
                    <a:pt x="38" y="69"/>
                  </a:cubicBezTo>
                  <a:cubicBezTo>
                    <a:pt x="47" y="69"/>
                    <a:pt x="54" y="66"/>
                    <a:pt x="60" y="60"/>
                  </a:cubicBezTo>
                  <a:cubicBezTo>
                    <a:pt x="60" y="60"/>
                    <a:pt x="60" y="60"/>
                    <a:pt x="60" y="60"/>
                  </a:cubicBezTo>
                  <a:cubicBezTo>
                    <a:pt x="66" y="55"/>
                    <a:pt x="69" y="47"/>
                    <a:pt x="69" y="39"/>
                  </a:cubicBezTo>
                  <a:cubicBezTo>
                    <a:pt x="69" y="30"/>
                    <a:pt x="66" y="22"/>
                    <a:pt x="60" y="17"/>
                  </a:cubicBezTo>
                  <a:cubicBezTo>
                    <a:pt x="60" y="17"/>
                    <a:pt x="60" y="17"/>
                    <a:pt x="60" y="17"/>
                  </a:cubicBezTo>
                  <a:cubicBezTo>
                    <a:pt x="60" y="17"/>
                    <a:pt x="60" y="17"/>
                    <a:pt x="60" y="1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grpSp>
      <p:grpSp>
        <p:nvGrpSpPr>
          <p:cNvPr id="34" name="组合 33"/>
          <p:cNvGrpSpPr/>
          <p:nvPr/>
        </p:nvGrpSpPr>
        <p:grpSpPr>
          <a:xfrm>
            <a:off x="4551309" y="2976082"/>
            <a:ext cx="896525" cy="1032068"/>
            <a:chOff x="9624" y="6496"/>
            <a:chExt cx="1852" cy="2132"/>
          </a:xfrm>
        </p:grpSpPr>
        <p:sp>
          <p:nvSpPr>
            <p:cNvPr id="36" name="Freeform 10"/>
            <p:cNvSpPr/>
            <p:nvPr/>
          </p:nvSpPr>
          <p:spPr bwMode="auto">
            <a:xfrm>
              <a:off x="9624" y="6496"/>
              <a:ext cx="1852" cy="2132"/>
            </a:xfrm>
            <a:custGeom>
              <a:avLst/>
              <a:gdLst>
                <a:gd name="T0" fmla="*/ 638 w 638"/>
                <a:gd name="T1" fmla="*/ 552 h 734"/>
                <a:gd name="T2" fmla="*/ 638 w 638"/>
                <a:gd name="T3" fmla="*/ 183 h 734"/>
                <a:gd name="T4" fmla="*/ 319 w 638"/>
                <a:gd name="T5" fmla="*/ 0 h 734"/>
                <a:gd name="T6" fmla="*/ 0 w 638"/>
                <a:gd name="T7" fmla="*/ 183 h 734"/>
                <a:gd name="T8" fmla="*/ 0 w 638"/>
                <a:gd name="T9" fmla="*/ 552 h 734"/>
                <a:gd name="T10" fmla="*/ 319 w 638"/>
                <a:gd name="T11" fmla="*/ 734 h 734"/>
                <a:gd name="T12" fmla="*/ 638 w 638"/>
                <a:gd name="T13" fmla="*/ 552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2"/>
                  </a:moveTo>
                  <a:lnTo>
                    <a:pt x="638" y="183"/>
                  </a:lnTo>
                  <a:lnTo>
                    <a:pt x="319" y="0"/>
                  </a:lnTo>
                  <a:lnTo>
                    <a:pt x="0" y="183"/>
                  </a:lnTo>
                  <a:lnTo>
                    <a:pt x="0" y="552"/>
                  </a:lnTo>
                  <a:lnTo>
                    <a:pt x="319" y="734"/>
                  </a:lnTo>
                  <a:lnTo>
                    <a:pt x="638" y="552"/>
                  </a:lnTo>
                  <a:close/>
                </a:path>
              </a:pathLst>
            </a:custGeom>
            <a:solidFill>
              <a:srgbClr val="579B6C"/>
            </a:solidFill>
            <a:ln>
              <a:noFill/>
            </a:ln>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sp>
          <p:nvSpPr>
            <p:cNvPr id="37" name="Freeform 30"/>
            <p:cNvSpPr>
              <a:spLocks noEditPoints="1"/>
            </p:cNvSpPr>
            <p:nvPr/>
          </p:nvSpPr>
          <p:spPr bwMode="auto">
            <a:xfrm>
              <a:off x="10318" y="7196"/>
              <a:ext cx="514" cy="645"/>
            </a:xfrm>
            <a:custGeom>
              <a:avLst/>
              <a:gdLst>
                <a:gd name="T0" fmla="*/ 62 w 84"/>
                <a:gd name="T1" fmla="*/ 60 h 106"/>
                <a:gd name="T2" fmla="*/ 55 w 84"/>
                <a:gd name="T3" fmla="*/ 96 h 106"/>
                <a:gd name="T4" fmla="*/ 80 w 84"/>
                <a:gd name="T5" fmla="*/ 98 h 106"/>
                <a:gd name="T6" fmla="*/ 80 w 84"/>
                <a:gd name="T7" fmla="*/ 106 h 106"/>
                <a:gd name="T8" fmla="*/ 0 w 84"/>
                <a:gd name="T9" fmla="*/ 102 h 106"/>
                <a:gd name="T10" fmla="*/ 30 w 84"/>
                <a:gd name="T11" fmla="*/ 98 h 106"/>
                <a:gd name="T12" fmla="*/ 49 w 84"/>
                <a:gd name="T13" fmla="*/ 91 h 106"/>
                <a:gd name="T14" fmla="*/ 6 w 84"/>
                <a:gd name="T15" fmla="*/ 88 h 106"/>
                <a:gd name="T16" fmla="*/ 6 w 84"/>
                <a:gd name="T17" fmla="*/ 83 h 106"/>
                <a:gd name="T18" fmla="*/ 56 w 84"/>
                <a:gd name="T19" fmla="*/ 72 h 106"/>
                <a:gd name="T20" fmla="*/ 50 w 84"/>
                <a:gd name="T21" fmla="*/ 55 h 106"/>
                <a:gd name="T22" fmla="*/ 42 w 84"/>
                <a:gd name="T23" fmla="*/ 56 h 106"/>
                <a:gd name="T24" fmla="*/ 32 w 84"/>
                <a:gd name="T25" fmla="*/ 68 h 106"/>
                <a:gd name="T26" fmla="*/ 28 w 84"/>
                <a:gd name="T27" fmla="*/ 70 h 106"/>
                <a:gd name="T28" fmla="*/ 14 w 84"/>
                <a:gd name="T29" fmla="*/ 65 h 106"/>
                <a:gd name="T30" fmla="*/ 16 w 84"/>
                <a:gd name="T31" fmla="*/ 58 h 106"/>
                <a:gd name="T32" fmla="*/ 13 w 84"/>
                <a:gd name="T33" fmla="*/ 54 h 106"/>
                <a:gd name="T34" fmla="*/ 38 w 84"/>
                <a:gd name="T35" fmla="*/ 15 h 106"/>
                <a:gd name="T36" fmla="*/ 40 w 84"/>
                <a:gd name="T37" fmla="*/ 16 h 106"/>
                <a:gd name="T38" fmla="*/ 41 w 84"/>
                <a:gd name="T39" fmla="*/ 9 h 106"/>
                <a:gd name="T40" fmla="*/ 45 w 84"/>
                <a:gd name="T41" fmla="*/ 2 h 106"/>
                <a:gd name="T42" fmla="*/ 66 w 84"/>
                <a:gd name="T43" fmla="*/ 18 h 106"/>
                <a:gd name="T44" fmla="*/ 58 w 84"/>
                <a:gd name="T45" fmla="*/ 18 h 106"/>
                <a:gd name="T46" fmla="*/ 57 w 84"/>
                <a:gd name="T47" fmla="*/ 26 h 106"/>
                <a:gd name="T48" fmla="*/ 52 w 84"/>
                <a:gd name="T49" fmla="*/ 38 h 106"/>
                <a:gd name="T50" fmla="*/ 55 w 84"/>
                <a:gd name="T51" fmla="*/ 49 h 106"/>
                <a:gd name="T52" fmla="*/ 54 w 84"/>
                <a:gd name="T53" fmla="*/ 16 h 106"/>
                <a:gd name="T54" fmla="*/ 44 w 84"/>
                <a:gd name="T55" fmla="*/ 19 h 106"/>
                <a:gd name="T56" fmla="*/ 54 w 84"/>
                <a:gd name="T57" fmla="*/ 16 h 106"/>
                <a:gd name="T58" fmla="*/ 48 w 84"/>
                <a:gd name="T59" fmla="*/ 35 h 106"/>
                <a:gd name="T60" fmla="*/ 37 w 84"/>
                <a:gd name="T61" fmla="*/ 20 h 106"/>
                <a:gd name="T62" fmla="*/ 33 w 84"/>
                <a:gd name="T63" fmla="*/ 62 h 106"/>
                <a:gd name="T64" fmla="*/ 34 w 84"/>
                <a:gd name="T65" fmla="*/ 46 h 106"/>
                <a:gd name="T66" fmla="*/ 37 w 84"/>
                <a:gd name="T67" fmla="*/ 38 h 106"/>
                <a:gd name="T68" fmla="*/ 49 w 84"/>
                <a:gd name="T69" fmla="*/ 42 h 106"/>
                <a:gd name="T70" fmla="*/ 40 w 84"/>
                <a:gd name="T71" fmla="*/ 42 h 106"/>
                <a:gd name="T72" fmla="*/ 40 w 84"/>
                <a:gd name="T73" fmla="*/ 42 h 106"/>
                <a:gd name="T74" fmla="*/ 45 w 84"/>
                <a:gd name="T75" fmla="*/ 52 h 106"/>
                <a:gd name="T76" fmla="*/ 49 w 84"/>
                <a:gd name="T77" fmla="*/ 50 h 106"/>
                <a:gd name="T78" fmla="*/ 49 w 84"/>
                <a:gd name="T79" fmla="*/ 42 h 106"/>
                <a:gd name="T80" fmla="*/ 20 w 84"/>
                <a:gd name="T81" fmla="*/ 61 h 106"/>
                <a:gd name="T82" fmla="*/ 19 w 84"/>
                <a:gd name="T83" fmla="*/ 62 h 106"/>
                <a:gd name="T84" fmla="*/ 26 w 84"/>
                <a:gd name="T85" fmla="*/ 6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4" h="106">
                  <a:moveTo>
                    <a:pt x="55" y="49"/>
                  </a:moveTo>
                  <a:cubicBezTo>
                    <a:pt x="58" y="52"/>
                    <a:pt x="61" y="56"/>
                    <a:pt x="62" y="60"/>
                  </a:cubicBezTo>
                  <a:cubicBezTo>
                    <a:pt x="64" y="63"/>
                    <a:pt x="65" y="68"/>
                    <a:pt x="65" y="72"/>
                  </a:cubicBezTo>
                  <a:cubicBezTo>
                    <a:pt x="65" y="82"/>
                    <a:pt x="61" y="90"/>
                    <a:pt x="55" y="96"/>
                  </a:cubicBezTo>
                  <a:cubicBezTo>
                    <a:pt x="54" y="97"/>
                    <a:pt x="53" y="98"/>
                    <a:pt x="53" y="98"/>
                  </a:cubicBezTo>
                  <a:cubicBezTo>
                    <a:pt x="80" y="98"/>
                    <a:pt x="80" y="98"/>
                    <a:pt x="80" y="98"/>
                  </a:cubicBezTo>
                  <a:cubicBezTo>
                    <a:pt x="82" y="98"/>
                    <a:pt x="84" y="100"/>
                    <a:pt x="84" y="102"/>
                  </a:cubicBezTo>
                  <a:cubicBezTo>
                    <a:pt x="84" y="104"/>
                    <a:pt x="82" y="106"/>
                    <a:pt x="80" y="106"/>
                  </a:cubicBezTo>
                  <a:cubicBezTo>
                    <a:pt x="54" y="106"/>
                    <a:pt x="29" y="106"/>
                    <a:pt x="4" y="106"/>
                  </a:cubicBezTo>
                  <a:cubicBezTo>
                    <a:pt x="2" y="106"/>
                    <a:pt x="0" y="104"/>
                    <a:pt x="0" y="102"/>
                  </a:cubicBezTo>
                  <a:cubicBezTo>
                    <a:pt x="0" y="100"/>
                    <a:pt x="2" y="98"/>
                    <a:pt x="4" y="98"/>
                  </a:cubicBezTo>
                  <a:cubicBezTo>
                    <a:pt x="30" y="98"/>
                    <a:pt x="30" y="98"/>
                    <a:pt x="30" y="98"/>
                  </a:cubicBezTo>
                  <a:cubicBezTo>
                    <a:pt x="31" y="98"/>
                    <a:pt x="31" y="98"/>
                    <a:pt x="31" y="98"/>
                  </a:cubicBezTo>
                  <a:cubicBezTo>
                    <a:pt x="38" y="98"/>
                    <a:pt x="44" y="95"/>
                    <a:pt x="49" y="91"/>
                  </a:cubicBezTo>
                  <a:cubicBezTo>
                    <a:pt x="50" y="90"/>
                    <a:pt x="50" y="89"/>
                    <a:pt x="51" y="88"/>
                  </a:cubicBezTo>
                  <a:cubicBezTo>
                    <a:pt x="6" y="88"/>
                    <a:pt x="6" y="88"/>
                    <a:pt x="6" y="88"/>
                  </a:cubicBezTo>
                  <a:cubicBezTo>
                    <a:pt x="5" y="88"/>
                    <a:pt x="4" y="87"/>
                    <a:pt x="4" y="86"/>
                  </a:cubicBezTo>
                  <a:cubicBezTo>
                    <a:pt x="4" y="85"/>
                    <a:pt x="5" y="83"/>
                    <a:pt x="6" y="83"/>
                  </a:cubicBezTo>
                  <a:cubicBezTo>
                    <a:pt x="54" y="83"/>
                    <a:pt x="54" y="83"/>
                    <a:pt x="54" y="83"/>
                  </a:cubicBezTo>
                  <a:cubicBezTo>
                    <a:pt x="56" y="80"/>
                    <a:pt x="56" y="76"/>
                    <a:pt x="56" y="72"/>
                  </a:cubicBezTo>
                  <a:cubicBezTo>
                    <a:pt x="56" y="69"/>
                    <a:pt x="56" y="66"/>
                    <a:pt x="55" y="63"/>
                  </a:cubicBezTo>
                  <a:cubicBezTo>
                    <a:pt x="54" y="60"/>
                    <a:pt x="52" y="58"/>
                    <a:pt x="50" y="55"/>
                  </a:cubicBezTo>
                  <a:cubicBezTo>
                    <a:pt x="49" y="56"/>
                    <a:pt x="47" y="57"/>
                    <a:pt x="45" y="57"/>
                  </a:cubicBezTo>
                  <a:cubicBezTo>
                    <a:pt x="44" y="57"/>
                    <a:pt x="43" y="57"/>
                    <a:pt x="42" y="56"/>
                  </a:cubicBezTo>
                  <a:cubicBezTo>
                    <a:pt x="35" y="67"/>
                    <a:pt x="35" y="67"/>
                    <a:pt x="35" y="67"/>
                  </a:cubicBezTo>
                  <a:cubicBezTo>
                    <a:pt x="35" y="68"/>
                    <a:pt x="33" y="68"/>
                    <a:pt x="32" y="68"/>
                  </a:cubicBezTo>
                  <a:cubicBezTo>
                    <a:pt x="30" y="66"/>
                    <a:pt x="30" y="66"/>
                    <a:pt x="30" y="66"/>
                  </a:cubicBezTo>
                  <a:cubicBezTo>
                    <a:pt x="28" y="70"/>
                    <a:pt x="28" y="70"/>
                    <a:pt x="28" y="70"/>
                  </a:cubicBezTo>
                  <a:cubicBezTo>
                    <a:pt x="27" y="71"/>
                    <a:pt x="25" y="72"/>
                    <a:pt x="24" y="71"/>
                  </a:cubicBezTo>
                  <a:cubicBezTo>
                    <a:pt x="14" y="65"/>
                    <a:pt x="14" y="65"/>
                    <a:pt x="14" y="65"/>
                  </a:cubicBezTo>
                  <a:cubicBezTo>
                    <a:pt x="13" y="65"/>
                    <a:pt x="13" y="63"/>
                    <a:pt x="14" y="62"/>
                  </a:cubicBezTo>
                  <a:cubicBezTo>
                    <a:pt x="16" y="58"/>
                    <a:pt x="16" y="58"/>
                    <a:pt x="16" y="58"/>
                  </a:cubicBezTo>
                  <a:cubicBezTo>
                    <a:pt x="13" y="57"/>
                    <a:pt x="13" y="57"/>
                    <a:pt x="13" y="57"/>
                  </a:cubicBezTo>
                  <a:cubicBezTo>
                    <a:pt x="12" y="56"/>
                    <a:pt x="12" y="55"/>
                    <a:pt x="13" y="54"/>
                  </a:cubicBezTo>
                  <a:cubicBezTo>
                    <a:pt x="34" y="16"/>
                    <a:pt x="34" y="16"/>
                    <a:pt x="34" y="16"/>
                  </a:cubicBezTo>
                  <a:cubicBezTo>
                    <a:pt x="35" y="15"/>
                    <a:pt x="37" y="14"/>
                    <a:pt x="38" y="15"/>
                  </a:cubicBezTo>
                  <a:cubicBezTo>
                    <a:pt x="38" y="15"/>
                    <a:pt x="38" y="15"/>
                    <a:pt x="38" y="15"/>
                  </a:cubicBezTo>
                  <a:cubicBezTo>
                    <a:pt x="40" y="16"/>
                    <a:pt x="40" y="16"/>
                    <a:pt x="40" y="16"/>
                  </a:cubicBezTo>
                  <a:cubicBezTo>
                    <a:pt x="44" y="10"/>
                    <a:pt x="44" y="10"/>
                    <a:pt x="44" y="10"/>
                  </a:cubicBezTo>
                  <a:cubicBezTo>
                    <a:pt x="41" y="9"/>
                    <a:pt x="41" y="9"/>
                    <a:pt x="41" y="9"/>
                  </a:cubicBezTo>
                  <a:cubicBezTo>
                    <a:pt x="39" y="7"/>
                    <a:pt x="39" y="5"/>
                    <a:pt x="40" y="3"/>
                  </a:cubicBezTo>
                  <a:cubicBezTo>
                    <a:pt x="41" y="1"/>
                    <a:pt x="43" y="0"/>
                    <a:pt x="45" y="2"/>
                  </a:cubicBezTo>
                  <a:cubicBezTo>
                    <a:pt x="52" y="5"/>
                    <a:pt x="58" y="9"/>
                    <a:pt x="64" y="12"/>
                  </a:cubicBezTo>
                  <a:cubicBezTo>
                    <a:pt x="66" y="13"/>
                    <a:pt x="67" y="16"/>
                    <a:pt x="66" y="18"/>
                  </a:cubicBezTo>
                  <a:cubicBezTo>
                    <a:pt x="64" y="20"/>
                    <a:pt x="62" y="21"/>
                    <a:pt x="60" y="19"/>
                  </a:cubicBezTo>
                  <a:cubicBezTo>
                    <a:pt x="58" y="18"/>
                    <a:pt x="58" y="18"/>
                    <a:pt x="58" y="18"/>
                  </a:cubicBezTo>
                  <a:cubicBezTo>
                    <a:pt x="54" y="24"/>
                    <a:pt x="54" y="24"/>
                    <a:pt x="54" y="24"/>
                  </a:cubicBezTo>
                  <a:cubicBezTo>
                    <a:pt x="57" y="26"/>
                    <a:pt x="57" y="26"/>
                    <a:pt x="57" y="26"/>
                  </a:cubicBezTo>
                  <a:cubicBezTo>
                    <a:pt x="58" y="26"/>
                    <a:pt x="58" y="28"/>
                    <a:pt x="57" y="29"/>
                  </a:cubicBezTo>
                  <a:cubicBezTo>
                    <a:pt x="52" y="38"/>
                    <a:pt x="52" y="38"/>
                    <a:pt x="52" y="38"/>
                  </a:cubicBezTo>
                  <a:cubicBezTo>
                    <a:pt x="55" y="40"/>
                    <a:pt x="56" y="43"/>
                    <a:pt x="56" y="46"/>
                  </a:cubicBezTo>
                  <a:cubicBezTo>
                    <a:pt x="56" y="47"/>
                    <a:pt x="56" y="48"/>
                    <a:pt x="55" y="49"/>
                  </a:cubicBezTo>
                  <a:close/>
                  <a:moveTo>
                    <a:pt x="54" y="16"/>
                  </a:moveTo>
                  <a:cubicBezTo>
                    <a:pt x="54" y="16"/>
                    <a:pt x="54" y="16"/>
                    <a:pt x="54" y="16"/>
                  </a:cubicBezTo>
                  <a:cubicBezTo>
                    <a:pt x="52" y="15"/>
                    <a:pt x="50" y="13"/>
                    <a:pt x="48" y="12"/>
                  </a:cubicBezTo>
                  <a:cubicBezTo>
                    <a:pt x="44" y="19"/>
                    <a:pt x="44" y="19"/>
                    <a:pt x="44" y="19"/>
                  </a:cubicBezTo>
                  <a:cubicBezTo>
                    <a:pt x="50" y="22"/>
                    <a:pt x="50" y="22"/>
                    <a:pt x="50" y="22"/>
                  </a:cubicBezTo>
                  <a:cubicBezTo>
                    <a:pt x="54" y="16"/>
                    <a:pt x="54" y="16"/>
                    <a:pt x="54" y="16"/>
                  </a:cubicBezTo>
                  <a:close/>
                  <a:moveTo>
                    <a:pt x="48" y="35"/>
                  </a:moveTo>
                  <a:cubicBezTo>
                    <a:pt x="48" y="35"/>
                    <a:pt x="48" y="35"/>
                    <a:pt x="48" y="35"/>
                  </a:cubicBezTo>
                  <a:cubicBezTo>
                    <a:pt x="52" y="29"/>
                    <a:pt x="52" y="29"/>
                    <a:pt x="52" y="29"/>
                  </a:cubicBezTo>
                  <a:cubicBezTo>
                    <a:pt x="47" y="26"/>
                    <a:pt x="42" y="23"/>
                    <a:pt x="37" y="20"/>
                  </a:cubicBezTo>
                  <a:cubicBezTo>
                    <a:pt x="18" y="54"/>
                    <a:pt x="18" y="54"/>
                    <a:pt x="18" y="54"/>
                  </a:cubicBezTo>
                  <a:cubicBezTo>
                    <a:pt x="23" y="57"/>
                    <a:pt x="28" y="60"/>
                    <a:pt x="33" y="62"/>
                  </a:cubicBezTo>
                  <a:cubicBezTo>
                    <a:pt x="37" y="54"/>
                    <a:pt x="37" y="54"/>
                    <a:pt x="37" y="54"/>
                  </a:cubicBezTo>
                  <a:cubicBezTo>
                    <a:pt x="35" y="52"/>
                    <a:pt x="34" y="49"/>
                    <a:pt x="34" y="46"/>
                  </a:cubicBezTo>
                  <a:cubicBezTo>
                    <a:pt x="34" y="43"/>
                    <a:pt x="35" y="40"/>
                    <a:pt x="37" y="38"/>
                  </a:cubicBezTo>
                  <a:cubicBezTo>
                    <a:pt x="37" y="38"/>
                    <a:pt x="37" y="38"/>
                    <a:pt x="37" y="38"/>
                  </a:cubicBezTo>
                  <a:cubicBezTo>
                    <a:pt x="40" y="35"/>
                    <a:pt x="44" y="34"/>
                    <a:pt x="48" y="35"/>
                  </a:cubicBezTo>
                  <a:close/>
                  <a:moveTo>
                    <a:pt x="49" y="42"/>
                  </a:moveTo>
                  <a:cubicBezTo>
                    <a:pt x="49" y="42"/>
                    <a:pt x="49" y="42"/>
                    <a:pt x="49" y="42"/>
                  </a:cubicBezTo>
                  <a:cubicBezTo>
                    <a:pt x="47" y="39"/>
                    <a:pt x="43" y="39"/>
                    <a:pt x="40" y="42"/>
                  </a:cubicBezTo>
                  <a:cubicBezTo>
                    <a:pt x="40" y="41"/>
                    <a:pt x="40" y="41"/>
                    <a:pt x="40" y="41"/>
                  </a:cubicBezTo>
                  <a:cubicBezTo>
                    <a:pt x="40" y="42"/>
                    <a:pt x="40" y="42"/>
                    <a:pt x="40" y="42"/>
                  </a:cubicBezTo>
                  <a:cubicBezTo>
                    <a:pt x="39" y="43"/>
                    <a:pt x="39" y="44"/>
                    <a:pt x="39" y="46"/>
                  </a:cubicBezTo>
                  <a:cubicBezTo>
                    <a:pt x="39" y="49"/>
                    <a:pt x="41" y="52"/>
                    <a:pt x="45" y="52"/>
                  </a:cubicBezTo>
                  <a:cubicBezTo>
                    <a:pt x="47" y="52"/>
                    <a:pt x="48" y="51"/>
                    <a:pt x="49" y="50"/>
                  </a:cubicBezTo>
                  <a:cubicBezTo>
                    <a:pt x="49" y="50"/>
                    <a:pt x="49" y="50"/>
                    <a:pt x="49" y="50"/>
                  </a:cubicBezTo>
                  <a:cubicBezTo>
                    <a:pt x="50" y="49"/>
                    <a:pt x="51" y="48"/>
                    <a:pt x="51" y="46"/>
                  </a:cubicBezTo>
                  <a:cubicBezTo>
                    <a:pt x="51" y="44"/>
                    <a:pt x="50" y="43"/>
                    <a:pt x="49" y="42"/>
                  </a:cubicBezTo>
                  <a:cubicBezTo>
                    <a:pt x="49" y="42"/>
                    <a:pt x="49" y="42"/>
                    <a:pt x="49" y="42"/>
                  </a:cubicBezTo>
                  <a:close/>
                  <a:moveTo>
                    <a:pt x="20" y="61"/>
                  </a:moveTo>
                  <a:cubicBezTo>
                    <a:pt x="20" y="61"/>
                    <a:pt x="20" y="61"/>
                    <a:pt x="20" y="61"/>
                  </a:cubicBezTo>
                  <a:cubicBezTo>
                    <a:pt x="19" y="62"/>
                    <a:pt x="19" y="62"/>
                    <a:pt x="19" y="62"/>
                  </a:cubicBezTo>
                  <a:cubicBezTo>
                    <a:pt x="25" y="66"/>
                    <a:pt x="25" y="66"/>
                    <a:pt x="25" y="66"/>
                  </a:cubicBezTo>
                  <a:cubicBezTo>
                    <a:pt x="26" y="64"/>
                    <a:pt x="26" y="64"/>
                    <a:pt x="26" y="64"/>
                  </a:cubicBezTo>
                  <a:cubicBezTo>
                    <a:pt x="20" y="61"/>
                    <a:pt x="20" y="61"/>
                    <a:pt x="20" y="6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grpSp>
      <p:grpSp>
        <p:nvGrpSpPr>
          <p:cNvPr id="38" name="组合 37"/>
          <p:cNvGrpSpPr/>
          <p:nvPr/>
        </p:nvGrpSpPr>
        <p:grpSpPr>
          <a:xfrm>
            <a:off x="3632517" y="2976082"/>
            <a:ext cx="896525" cy="1032068"/>
            <a:chOff x="7726" y="6496"/>
            <a:chExt cx="1852" cy="2132"/>
          </a:xfrm>
        </p:grpSpPr>
        <p:sp>
          <p:nvSpPr>
            <p:cNvPr id="39" name="Freeform 11"/>
            <p:cNvSpPr/>
            <p:nvPr/>
          </p:nvSpPr>
          <p:spPr bwMode="auto">
            <a:xfrm>
              <a:off x="7726" y="6496"/>
              <a:ext cx="1852" cy="2132"/>
            </a:xfrm>
            <a:custGeom>
              <a:avLst/>
              <a:gdLst>
                <a:gd name="T0" fmla="*/ 638 w 638"/>
                <a:gd name="T1" fmla="*/ 552 h 734"/>
                <a:gd name="T2" fmla="*/ 638 w 638"/>
                <a:gd name="T3" fmla="*/ 183 h 734"/>
                <a:gd name="T4" fmla="*/ 319 w 638"/>
                <a:gd name="T5" fmla="*/ 0 h 734"/>
                <a:gd name="T6" fmla="*/ 0 w 638"/>
                <a:gd name="T7" fmla="*/ 183 h 734"/>
                <a:gd name="T8" fmla="*/ 0 w 638"/>
                <a:gd name="T9" fmla="*/ 552 h 734"/>
                <a:gd name="T10" fmla="*/ 319 w 638"/>
                <a:gd name="T11" fmla="*/ 734 h 734"/>
                <a:gd name="T12" fmla="*/ 638 w 638"/>
                <a:gd name="T13" fmla="*/ 552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2"/>
                  </a:moveTo>
                  <a:lnTo>
                    <a:pt x="638" y="183"/>
                  </a:lnTo>
                  <a:lnTo>
                    <a:pt x="319" y="0"/>
                  </a:lnTo>
                  <a:lnTo>
                    <a:pt x="0" y="183"/>
                  </a:lnTo>
                  <a:lnTo>
                    <a:pt x="0" y="552"/>
                  </a:lnTo>
                  <a:lnTo>
                    <a:pt x="319" y="734"/>
                  </a:lnTo>
                  <a:lnTo>
                    <a:pt x="638" y="552"/>
                  </a:lnTo>
                  <a:close/>
                </a:path>
              </a:pathLst>
            </a:custGeom>
            <a:solidFill>
              <a:srgbClr val="92D050"/>
            </a:solidFill>
            <a:ln>
              <a:noFill/>
            </a:ln>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sp>
          <p:nvSpPr>
            <p:cNvPr id="40" name="Freeform 31"/>
            <p:cNvSpPr>
              <a:spLocks noEditPoints="1"/>
            </p:cNvSpPr>
            <p:nvPr/>
          </p:nvSpPr>
          <p:spPr bwMode="auto">
            <a:xfrm>
              <a:off x="8431" y="7245"/>
              <a:ext cx="438" cy="633"/>
            </a:xfrm>
            <a:custGeom>
              <a:avLst/>
              <a:gdLst>
                <a:gd name="T0" fmla="*/ 2 w 72"/>
                <a:gd name="T1" fmla="*/ 71 h 104"/>
                <a:gd name="T2" fmla="*/ 14 w 72"/>
                <a:gd name="T3" fmla="*/ 69 h 104"/>
                <a:gd name="T4" fmla="*/ 23 w 72"/>
                <a:gd name="T5" fmla="*/ 44 h 104"/>
                <a:gd name="T6" fmla="*/ 23 w 72"/>
                <a:gd name="T7" fmla="*/ 44 h 104"/>
                <a:gd name="T8" fmla="*/ 23 w 72"/>
                <a:gd name="T9" fmla="*/ 17 h 104"/>
                <a:gd name="T10" fmla="*/ 32 w 72"/>
                <a:gd name="T11" fmla="*/ 13 h 104"/>
                <a:gd name="T12" fmla="*/ 36 w 72"/>
                <a:gd name="T13" fmla="*/ 0 h 104"/>
                <a:gd name="T14" fmla="*/ 40 w 72"/>
                <a:gd name="T15" fmla="*/ 13 h 104"/>
                <a:gd name="T16" fmla="*/ 55 w 72"/>
                <a:gd name="T17" fmla="*/ 31 h 104"/>
                <a:gd name="T18" fmla="*/ 49 w 72"/>
                <a:gd name="T19" fmla="*/ 44 h 104"/>
                <a:gd name="T20" fmla="*/ 58 w 72"/>
                <a:gd name="T21" fmla="*/ 69 h 104"/>
                <a:gd name="T22" fmla="*/ 70 w 72"/>
                <a:gd name="T23" fmla="*/ 71 h 104"/>
                <a:gd name="T24" fmla="*/ 61 w 72"/>
                <a:gd name="T25" fmla="*/ 74 h 104"/>
                <a:gd name="T26" fmla="*/ 69 w 72"/>
                <a:gd name="T27" fmla="*/ 95 h 104"/>
                <a:gd name="T28" fmla="*/ 72 w 72"/>
                <a:gd name="T29" fmla="*/ 100 h 104"/>
                <a:gd name="T30" fmla="*/ 67 w 72"/>
                <a:gd name="T31" fmla="*/ 102 h 104"/>
                <a:gd name="T32" fmla="*/ 65 w 72"/>
                <a:gd name="T33" fmla="*/ 97 h 104"/>
                <a:gd name="T34" fmla="*/ 52 w 72"/>
                <a:gd name="T35" fmla="*/ 74 h 104"/>
                <a:gd name="T36" fmla="*/ 40 w 72"/>
                <a:gd name="T37" fmla="*/ 77 h 104"/>
                <a:gd name="T38" fmla="*/ 32 w 72"/>
                <a:gd name="T39" fmla="*/ 77 h 104"/>
                <a:gd name="T40" fmla="*/ 20 w 72"/>
                <a:gd name="T41" fmla="*/ 74 h 104"/>
                <a:gd name="T42" fmla="*/ 7 w 72"/>
                <a:gd name="T43" fmla="*/ 97 h 104"/>
                <a:gd name="T44" fmla="*/ 5 w 72"/>
                <a:gd name="T45" fmla="*/ 102 h 104"/>
                <a:gd name="T46" fmla="*/ 0 w 72"/>
                <a:gd name="T47" fmla="*/ 100 h 104"/>
                <a:gd name="T48" fmla="*/ 3 w 72"/>
                <a:gd name="T49" fmla="*/ 95 h 104"/>
                <a:gd name="T50" fmla="*/ 11 w 72"/>
                <a:gd name="T51" fmla="*/ 74 h 104"/>
                <a:gd name="T52" fmla="*/ 32 w 72"/>
                <a:gd name="T53" fmla="*/ 69 h 104"/>
                <a:gd name="T54" fmla="*/ 32 w 72"/>
                <a:gd name="T55" fmla="*/ 66 h 104"/>
                <a:gd name="T56" fmla="*/ 40 w 72"/>
                <a:gd name="T57" fmla="*/ 66 h 104"/>
                <a:gd name="T58" fmla="*/ 49 w 72"/>
                <a:gd name="T59" fmla="*/ 69 h 104"/>
                <a:gd name="T60" fmla="*/ 32 w 72"/>
                <a:gd name="T61" fmla="*/ 49 h 104"/>
                <a:gd name="T62" fmla="*/ 32 w 72"/>
                <a:gd name="T63" fmla="*/ 69 h 104"/>
                <a:gd name="T64" fmla="*/ 44 w 72"/>
                <a:gd name="T65" fmla="*/ 23 h 104"/>
                <a:gd name="T66" fmla="*/ 29 w 72"/>
                <a:gd name="T67" fmla="*/ 23 h 104"/>
                <a:gd name="T68" fmla="*/ 29 w 72"/>
                <a:gd name="T69" fmla="*/ 38 h 104"/>
                <a:gd name="T70" fmla="*/ 40 w 72"/>
                <a:gd name="T71" fmla="*/ 40 h 104"/>
                <a:gd name="T72" fmla="*/ 44 w 72"/>
                <a:gd name="T73" fmla="*/ 38 h 104"/>
                <a:gd name="T74" fmla="*/ 44 w 72"/>
                <a:gd name="T75" fmla="*/ 2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2" h="104">
                  <a:moveTo>
                    <a:pt x="4" y="74"/>
                  </a:moveTo>
                  <a:cubicBezTo>
                    <a:pt x="3" y="74"/>
                    <a:pt x="2" y="73"/>
                    <a:pt x="2" y="71"/>
                  </a:cubicBezTo>
                  <a:cubicBezTo>
                    <a:pt x="2" y="70"/>
                    <a:pt x="3" y="69"/>
                    <a:pt x="4" y="69"/>
                  </a:cubicBezTo>
                  <a:cubicBezTo>
                    <a:pt x="14" y="69"/>
                    <a:pt x="14" y="69"/>
                    <a:pt x="14" y="69"/>
                  </a:cubicBezTo>
                  <a:cubicBezTo>
                    <a:pt x="25" y="46"/>
                    <a:pt x="25" y="46"/>
                    <a:pt x="25" y="46"/>
                  </a:cubicBezTo>
                  <a:cubicBezTo>
                    <a:pt x="24" y="45"/>
                    <a:pt x="24" y="45"/>
                    <a:pt x="23" y="44"/>
                  </a:cubicBezTo>
                  <a:cubicBezTo>
                    <a:pt x="23" y="44"/>
                    <a:pt x="23" y="44"/>
                    <a:pt x="23" y="44"/>
                  </a:cubicBezTo>
                  <a:cubicBezTo>
                    <a:pt x="23" y="44"/>
                    <a:pt x="23" y="44"/>
                    <a:pt x="23" y="44"/>
                  </a:cubicBezTo>
                  <a:cubicBezTo>
                    <a:pt x="20" y="40"/>
                    <a:pt x="17" y="36"/>
                    <a:pt x="17" y="31"/>
                  </a:cubicBezTo>
                  <a:cubicBezTo>
                    <a:pt x="17" y="26"/>
                    <a:pt x="20" y="21"/>
                    <a:pt x="23" y="17"/>
                  </a:cubicBezTo>
                  <a:cubicBezTo>
                    <a:pt x="23" y="17"/>
                    <a:pt x="23" y="17"/>
                    <a:pt x="23" y="17"/>
                  </a:cubicBezTo>
                  <a:cubicBezTo>
                    <a:pt x="26" y="15"/>
                    <a:pt x="29" y="13"/>
                    <a:pt x="32" y="13"/>
                  </a:cubicBezTo>
                  <a:cubicBezTo>
                    <a:pt x="32" y="4"/>
                    <a:pt x="32" y="4"/>
                    <a:pt x="32" y="4"/>
                  </a:cubicBezTo>
                  <a:cubicBezTo>
                    <a:pt x="32" y="2"/>
                    <a:pt x="34" y="0"/>
                    <a:pt x="36" y="0"/>
                  </a:cubicBezTo>
                  <a:cubicBezTo>
                    <a:pt x="38" y="0"/>
                    <a:pt x="40" y="2"/>
                    <a:pt x="40" y="4"/>
                  </a:cubicBezTo>
                  <a:cubicBezTo>
                    <a:pt x="40" y="13"/>
                    <a:pt x="40" y="13"/>
                    <a:pt x="40" y="13"/>
                  </a:cubicBezTo>
                  <a:cubicBezTo>
                    <a:pt x="44" y="13"/>
                    <a:pt x="47" y="15"/>
                    <a:pt x="49" y="17"/>
                  </a:cubicBezTo>
                  <a:cubicBezTo>
                    <a:pt x="53" y="21"/>
                    <a:pt x="55" y="26"/>
                    <a:pt x="55" y="31"/>
                  </a:cubicBezTo>
                  <a:cubicBezTo>
                    <a:pt x="55" y="36"/>
                    <a:pt x="53" y="40"/>
                    <a:pt x="49" y="44"/>
                  </a:cubicBezTo>
                  <a:cubicBezTo>
                    <a:pt x="49" y="44"/>
                    <a:pt x="49" y="44"/>
                    <a:pt x="49" y="44"/>
                  </a:cubicBezTo>
                  <a:cubicBezTo>
                    <a:pt x="48" y="45"/>
                    <a:pt x="48" y="45"/>
                    <a:pt x="47" y="46"/>
                  </a:cubicBezTo>
                  <a:cubicBezTo>
                    <a:pt x="58" y="69"/>
                    <a:pt x="58" y="69"/>
                    <a:pt x="58" y="69"/>
                  </a:cubicBezTo>
                  <a:cubicBezTo>
                    <a:pt x="68" y="69"/>
                    <a:pt x="68" y="69"/>
                    <a:pt x="68" y="69"/>
                  </a:cubicBezTo>
                  <a:cubicBezTo>
                    <a:pt x="69" y="69"/>
                    <a:pt x="70" y="70"/>
                    <a:pt x="70" y="71"/>
                  </a:cubicBezTo>
                  <a:cubicBezTo>
                    <a:pt x="70" y="73"/>
                    <a:pt x="69" y="74"/>
                    <a:pt x="68" y="74"/>
                  </a:cubicBezTo>
                  <a:cubicBezTo>
                    <a:pt x="61" y="74"/>
                    <a:pt x="61" y="74"/>
                    <a:pt x="61" y="74"/>
                  </a:cubicBezTo>
                  <a:cubicBezTo>
                    <a:pt x="69" y="91"/>
                    <a:pt x="69" y="91"/>
                    <a:pt x="69" y="91"/>
                  </a:cubicBezTo>
                  <a:cubicBezTo>
                    <a:pt x="70" y="92"/>
                    <a:pt x="70" y="94"/>
                    <a:pt x="69" y="95"/>
                  </a:cubicBezTo>
                  <a:cubicBezTo>
                    <a:pt x="70" y="97"/>
                    <a:pt x="70" y="97"/>
                    <a:pt x="70" y="97"/>
                  </a:cubicBezTo>
                  <a:cubicBezTo>
                    <a:pt x="72" y="100"/>
                    <a:pt x="72" y="100"/>
                    <a:pt x="72" y="100"/>
                  </a:cubicBezTo>
                  <a:cubicBezTo>
                    <a:pt x="72" y="102"/>
                    <a:pt x="72" y="103"/>
                    <a:pt x="71" y="104"/>
                  </a:cubicBezTo>
                  <a:cubicBezTo>
                    <a:pt x="69" y="104"/>
                    <a:pt x="68" y="104"/>
                    <a:pt x="67" y="102"/>
                  </a:cubicBezTo>
                  <a:cubicBezTo>
                    <a:pt x="66" y="99"/>
                    <a:pt x="66" y="99"/>
                    <a:pt x="66" y="99"/>
                  </a:cubicBezTo>
                  <a:cubicBezTo>
                    <a:pt x="65" y="97"/>
                    <a:pt x="65" y="97"/>
                    <a:pt x="65" y="97"/>
                  </a:cubicBezTo>
                  <a:cubicBezTo>
                    <a:pt x="64" y="97"/>
                    <a:pt x="62" y="96"/>
                    <a:pt x="62" y="95"/>
                  </a:cubicBezTo>
                  <a:cubicBezTo>
                    <a:pt x="52" y="74"/>
                    <a:pt x="52" y="74"/>
                    <a:pt x="52" y="74"/>
                  </a:cubicBezTo>
                  <a:cubicBezTo>
                    <a:pt x="40" y="74"/>
                    <a:pt x="40" y="74"/>
                    <a:pt x="40" y="74"/>
                  </a:cubicBezTo>
                  <a:cubicBezTo>
                    <a:pt x="40" y="77"/>
                    <a:pt x="40" y="77"/>
                    <a:pt x="40" y="77"/>
                  </a:cubicBezTo>
                  <a:cubicBezTo>
                    <a:pt x="40" y="79"/>
                    <a:pt x="38" y="81"/>
                    <a:pt x="36" y="81"/>
                  </a:cubicBezTo>
                  <a:cubicBezTo>
                    <a:pt x="34" y="81"/>
                    <a:pt x="32" y="79"/>
                    <a:pt x="32" y="77"/>
                  </a:cubicBezTo>
                  <a:cubicBezTo>
                    <a:pt x="32" y="74"/>
                    <a:pt x="32" y="74"/>
                    <a:pt x="32" y="74"/>
                  </a:cubicBezTo>
                  <a:cubicBezTo>
                    <a:pt x="20" y="74"/>
                    <a:pt x="20" y="74"/>
                    <a:pt x="20" y="74"/>
                  </a:cubicBezTo>
                  <a:cubicBezTo>
                    <a:pt x="10" y="95"/>
                    <a:pt x="10" y="95"/>
                    <a:pt x="10" y="95"/>
                  </a:cubicBezTo>
                  <a:cubicBezTo>
                    <a:pt x="10" y="96"/>
                    <a:pt x="9" y="97"/>
                    <a:pt x="7" y="97"/>
                  </a:cubicBezTo>
                  <a:cubicBezTo>
                    <a:pt x="7" y="99"/>
                    <a:pt x="7" y="99"/>
                    <a:pt x="7" y="99"/>
                  </a:cubicBezTo>
                  <a:cubicBezTo>
                    <a:pt x="5" y="102"/>
                    <a:pt x="5" y="102"/>
                    <a:pt x="5" y="102"/>
                  </a:cubicBezTo>
                  <a:cubicBezTo>
                    <a:pt x="4" y="104"/>
                    <a:pt x="3" y="104"/>
                    <a:pt x="2" y="104"/>
                  </a:cubicBezTo>
                  <a:cubicBezTo>
                    <a:pt x="0" y="103"/>
                    <a:pt x="0" y="102"/>
                    <a:pt x="0" y="100"/>
                  </a:cubicBezTo>
                  <a:cubicBezTo>
                    <a:pt x="2" y="97"/>
                    <a:pt x="2" y="97"/>
                    <a:pt x="2" y="97"/>
                  </a:cubicBezTo>
                  <a:cubicBezTo>
                    <a:pt x="3" y="95"/>
                    <a:pt x="3" y="95"/>
                    <a:pt x="3" y="95"/>
                  </a:cubicBezTo>
                  <a:cubicBezTo>
                    <a:pt x="3" y="94"/>
                    <a:pt x="3" y="92"/>
                    <a:pt x="3" y="91"/>
                  </a:cubicBezTo>
                  <a:cubicBezTo>
                    <a:pt x="11" y="74"/>
                    <a:pt x="11" y="74"/>
                    <a:pt x="11" y="74"/>
                  </a:cubicBezTo>
                  <a:cubicBezTo>
                    <a:pt x="4" y="74"/>
                    <a:pt x="4" y="74"/>
                    <a:pt x="4" y="74"/>
                  </a:cubicBezTo>
                  <a:close/>
                  <a:moveTo>
                    <a:pt x="32" y="69"/>
                  </a:moveTo>
                  <a:cubicBezTo>
                    <a:pt x="32" y="69"/>
                    <a:pt x="32" y="69"/>
                    <a:pt x="32" y="69"/>
                  </a:cubicBezTo>
                  <a:cubicBezTo>
                    <a:pt x="32" y="66"/>
                    <a:pt x="32" y="66"/>
                    <a:pt x="32" y="66"/>
                  </a:cubicBezTo>
                  <a:cubicBezTo>
                    <a:pt x="32" y="64"/>
                    <a:pt x="34" y="62"/>
                    <a:pt x="36" y="62"/>
                  </a:cubicBezTo>
                  <a:cubicBezTo>
                    <a:pt x="38" y="62"/>
                    <a:pt x="40" y="64"/>
                    <a:pt x="40" y="66"/>
                  </a:cubicBezTo>
                  <a:cubicBezTo>
                    <a:pt x="40" y="69"/>
                    <a:pt x="40" y="69"/>
                    <a:pt x="40" y="69"/>
                  </a:cubicBezTo>
                  <a:cubicBezTo>
                    <a:pt x="49" y="69"/>
                    <a:pt x="49" y="69"/>
                    <a:pt x="49" y="69"/>
                  </a:cubicBezTo>
                  <a:cubicBezTo>
                    <a:pt x="40" y="49"/>
                    <a:pt x="40" y="49"/>
                    <a:pt x="40" y="49"/>
                  </a:cubicBezTo>
                  <a:cubicBezTo>
                    <a:pt x="37" y="49"/>
                    <a:pt x="35" y="49"/>
                    <a:pt x="32" y="49"/>
                  </a:cubicBezTo>
                  <a:cubicBezTo>
                    <a:pt x="23" y="69"/>
                    <a:pt x="23" y="69"/>
                    <a:pt x="23" y="69"/>
                  </a:cubicBezTo>
                  <a:cubicBezTo>
                    <a:pt x="32" y="69"/>
                    <a:pt x="32" y="69"/>
                    <a:pt x="32" y="69"/>
                  </a:cubicBezTo>
                  <a:close/>
                  <a:moveTo>
                    <a:pt x="44" y="23"/>
                  </a:moveTo>
                  <a:cubicBezTo>
                    <a:pt x="44" y="23"/>
                    <a:pt x="44" y="23"/>
                    <a:pt x="44" y="23"/>
                  </a:cubicBezTo>
                  <a:cubicBezTo>
                    <a:pt x="40" y="19"/>
                    <a:pt x="33" y="19"/>
                    <a:pt x="29" y="23"/>
                  </a:cubicBezTo>
                  <a:cubicBezTo>
                    <a:pt x="29" y="23"/>
                    <a:pt x="29" y="23"/>
                    <a:pt x="29" y="23"/>
                  </a:cubicBezTo>
                  <a:cubicBezTo>
                    <a:pt x="27" y="25"/>
                    <a:pt x="26" y="28"/>
                    <a:pt x="26" y="31"/>
                  </a:cubicBezTo>
                  <a:cubicBezTo>
                    <a:pt x="26" y="34"/>
                    <a:pt x="27" y="36"/>
                    <a:pt x="29" y="38"/>
                  </a:cubicBezTo>
                  <a:cubicBezTo>
                    <a:pt x="32" y="41"/>
                    <a:pt x="36" y="42"/>
                    <a:pt x="40" y="40"/>
                  </a:cubicBezTo>
                  <a:cubicBezTo>
                    <a:pt x="40" y="40"/>
                    <a:pt x="40" y="40"/>
                    <a:pt x="40" y="40"/>
                  </a:cubicBezTo>
                  <a:cubicBezTo>
                    <a:pt x="41" y="40"/>
                    <a:pt x="43" y="39"/>
                    <a:pt x="43" y="38"/>
                  </a:cubicBezTo>
                  <a:cubicBezTo>
                    <a:pt x="44" y="38"/>
                    <a:pt x="44" y="38"/>
                    <a:pt x="44" y="38"/>
                  </a:cubicBezTo>
                  <a:cubicBezTo>
                    <a:pt x="45" y="36"/>
                    <a:pt x="47" y="34"/>
                    <a:pt x="47" y="31"/>
                  </a:cubicBezTo>
                  <a:cubicBezTo>
                    <a:pt x="47" y="28"/>
                    <a:pt x="45" y="25"/>
                    <a:pt x="44" y="23"/>
                  </a:cubicBezTo>
                  <a:cubicBezTo>
                    <a:pt x="44" y="23"/>
                    <a:pt x="44" y="23"/>
                    <a:pt x="44"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dirty="0">
                <a:solidFill>
                  <a:prstClr val="black"/>
                </a:solidFill>
                <a:latin typeface="幼圆" panose="02010509060101010101" pitchFamily="49" charset="-122"/>
                <a:ea typeface="幼圆" panose="02010509060101010101" pitchFamily="49" charset="-122"/>
              </a:endParaRPr>
            </a:p>
          </p:txBody>
        </p:sp>
      </p:grpSp>
      <p:sp>
        <p:nvSpPr>
          <p:cNvPr id="41" name="Rectangle 32"/>
          <p:cNvSpPr>
            <a:spLocks noChangeArrowheads="1"/>
          </p:cNvSpPr>
          <p:nvPr/>
        </p:nvSpPr>
        <p:spPr bwMode="auto">
          <a:xfrm>
            <a:off x="5816812" y="1567880"/>
            <a:ext cx="2185642" cy="456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l" defTabSz="608965">
              <a:lnSpc>
                <a:spcPct val="130000"/>
              </a:lnSpc>
              <a:spcBef>
                <a:spcPts val="0"/>
              </a:spcBef>
              <a:spcAft>
                <a:spcPts val="0"/>
              </a:spcAft>
              <a:buClrTx/>
              <a:buSzTx/>
              <a:buFontTx/>
              <a:buNone/>
              <a:defRPr/>
            </a:pPr>
            <a:r>
              <a:rPr lang="zh-CN" altLang="en-US" sz="1050" b="1" dirty="0">
                <a:latin typeface="幼圆" panose="02010509060101010101" pitchFamily="49" charset="-122"/>
                <a:ea typeface="幼圆" panose="02010509060101010101" pitchFamily="49" charset="-122"/>
                <a:sym typeface="+mn-ea"/>
              </a:rPr>
              <a:t>单击此处输入标题</a:t>
            </a:r>
          </a:p>
          <a:p>
            <a:r>
              <a:rPr lang="zh-CN" altLang="en-US" sz="8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点击输入简要文本内容，文字内容需概况精炼的说明该分项内容</a:t>
            </a:r>
            <a:r>
              <a:rPr lang="en-US" altLang="zh-CN" sz="800" dirty="0">
                <a:solidFill>
                  <a:schemeClr val="tx1">
                    <a:lumMod val="75000"/>
                    <a:lumOff val="25000"/>
                  </a:schemeClr>
                </a:solidFill>
                <a:latin typeface="幼圆" panose="02010509060101010101" pitchFamily="49" charset="-122"/>
                <a:ea typeface="幼圆" panose="02010509060101010101" pitchFamily="49" charset="-122"/>
              </a:rPr>
              <a:t>……</a:t>
            </a:r>
          </a:p>
        </p:txBody>
      </p:sp>
      <p:sp>
        <p:nvSpPr>
          <p:cNvPr id="42" name="Rectangle 34"/>
          <p:cNvSpPr>
            <a:spLocks noChangeArrowheads="1"/>
          </p:cNvSpPr>
          <p:nvPr/>
        </p:nvSpPr>
        <p:spPr bwMode="auto">
          <a:xfrm>
            <a:off x="6254908" y="2363231"/>
            <a:ext cx="2185642" cy="456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l" defTabSz="608965">
              <a:lnSpc>
                <a:spcPct val="130000"/>
              </a:lnSpc>
              <a:spcBef>
                <a:spcPts val="0"/>
              </a:spcBef>
              <a:spcAft>
                <a:spcPts val="0"/>
              </a:spcAft>
              <a:buClrTx/>
              <a:buSzTx/>
              <a:buFontTx/>
              <a:buNone/>
              <a:defRPr/>
            </a:pPr>
            <a:r>
              <a:rPr lang="zh-CN" altLang="en-US" sz="1050" b="1" dirty="0">
                <a:latin typeface="幼圆" panose="02010509060101010101" pitchFamily="49" charset="-122"/>
                <a:ea typeface="幼圆" panose="02010509060101010101" pitchFamily="49" charset="-122"/>
                <a:sym typeface="+mn-ea"/>
              </a:rPr>
              <a:t>单击此处输入标题</a:t>
            </a:r>
          </a:p>
          <a:p>
            <a:r>
              <a:rPr lang="zh-CN" altLang="en-US" sz="8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点击输入简要文本内容，文字内容需概况精炼的说明该分项内容</a:t>
            </a:r>
            <a:r>
              <a:rPr lang="en-US" altLang="zh-CN" sz="800" dirty="0">
                <a:solidFill>
                  <a:schemeClr val="tx1">
                    <a:lumMod val="75000"/>
                    <a:lumOff val="25000"/>
                  </a:schemeClr>
                </a:solidFill>
                <a:latin typeface="幼圆" panose="02010509060101010101" pitchFamily="49" charset="-122"/>
                <a:ea typeface="幼圆" panose="02010509060101010101" pitchFamily="49" charset="-122"/>
              </a:rPr>
              <a:t>……</a:t>
            </a:r>
          </a:p>
        </p:txBody>
      </p:sp>
      <p:sp>
        <p:nvSpPr>
          <p:cNvPr id="43" name="Rectangle 39"/>
          <p:cNvSpPr>
            <a:spLocks noChangeArrowheads="1"/>
          </p:cNvSpPr>
          <p:nvPr/>
        </p:nvSpPr>
        <p:spPr bwMode="auto">
          <a:xfrm>
            <a:off x="5808582" y="3158582"/>
            <a:ext cx="2185642" cy="456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l" defTabSz="608965">
              <a:lnSpc>
                <a:spcPct val="130000"/>
              </a:lnSpc>
              <a:spcBef>
                <a:spcPts val="0"/>
              </a:spcBef>
              <a:spcAft>
                <a:spcPts val="0"/>
              </a:spcAft>
              <a:buClrTx/>
              <a:buSzTx/>
              <a:buFontTx/>
              <a:buNone/>
              <a:defRPr/>
            </a:pPr>
            <a:r>
              <a:rPr lang="zh-CN" altLang="en-US" sz="1050" b="1" dirty="0">
                <a:latin typeface="幼圆" panose="02010509060101010101" pitchFamily="49" charset="-122"/>
                <a:ea typeface="幼圆" panose="02010509060101010101" pitchFamily="49" charset="-122"/>
                <a:sym typeface="+mn-ea"/>
              </a:rPr>
              <a:t>单击此处输入标题</a:t>
            </a:r>
          </a:p>
          <a:p>
            <a:r>
              <a:rPr lang="zh-CN" altLang="en-US" sz="8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点击输入简要文本内容，文字内容需概况精炼的说明该分项内容</a:t>
            </a:r>
            <a:r>
              <a:rPr lang="en-US" altLang="zh-CN" sz="800" dirty="0">
                <a:solidFill>
                  <a:schemeClr val="tx1">
                    <a:lumMod val="75000"/>
                    <a:lumOff val="25000"/>
                  </a:schemeClr>
                </a:solidFill>
                <a:latin typeface="幼圆" panose="02010509060101010101" pitchFamily="49" charset="-122"/>
                <a:ea typeface="幼圆" panose="02010509060101010101" pitchFamily="49" charset="-122"/>
              </a:rPr>
              <a:t>……</a:t>
            </a:r>
          </a:p>
        </p:txBody>
      </p:sp>
      <p:sp>
        <p:nvSpPr>
          <p:cNvPr id="44" name="Rectangle 41"/>
          <p:cNvSpPr>
            <a:spLocks noChangeArrowheads="1"/>
          </p:cNvSpPr>
          <p:nvPr/>
        </p:nvSpPr>
        <p:spPr bwMode="auto">
          <a:xfrm>
            <a:off x="955164" y="1520440"/>
            <a:ext cx="2185158" cy="517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defTabSz="608965">
              <a:lnSpc>
                <a:spcPct val="130000"/>
              </a:lnSpc>
              <a:spcBef>
                <a:spcPts val="0"/>
              </a:spcBef>
              <a:spcAft>
                <a:spcPts val="0"/>
              </a:spcAft>
              <a:buClrTx/>
              <a:buSzTx/>
              <a:buFontTx/>
              <a:buNone/>
              <a:defRPr/>
            </a:pPr>
            <a:r>
              <a:rPr lang="zh-CN" altLang="en-US" sz="1050" b="1" dirty="0">
                <a:latin typeface="幼圆" panose="02010509060101010101" pitchFamily="49" charset="-122"/>
                <a:ea typeface="幼圆" panose="02010509060101010101" pitchFamily="49" charset="-122"/>
                <a:sym typeface="+mn-ea"/>
              </a:rPr>
              <a:t>单击此处输入标题</a:t>
            </a:r>
          </a:p>
          <a:p>
            <a:pPr algn="r"/>
            <a:r>
              <a:rPr lang="zh-CN" altLang="en-US" sz="8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点击输入简要文本内容，文字内容需概况精炼的说明该分项内容</a:t>
            </a:r>
            <a:r>
              <a:rPr lang="en-US" altLang="zh-CN" sz="800" dirty="0">
                <a:solidFill>
                  <a:schemeClr val="tx1">
                    <a:lumMod val="75000"/>
                    <a:lumOff val="25000"/>
                  </a:schemeClr>
                </a:solidFill>
                <a:latin typeface="幼圆" panose="02010509060101010101" pitchFamily="49" charset="-122"/>
                <a:ea typeface="幼圆" panose="02010509060101010101" pitchFamily="49" charset="-122"/>
              </a:rPr>
              <a:t>……</a:t>
            </a:r>
          </a:p>
          <a:p>
            <a:pPr algn="r">
              <a:buFont typeface="Arial" panose="020B0604020202020204" pitchFamily="34" charset="0"/>
              <a:buNone/>
            </a:pPr>
            <a:endParaRPr lang="zh-CN" altLang="en-US" sz="400" dirty="0">
              <a:latin typeface="幼圆" panose="02010509060101010101" pitchFamily="49" charset="-122"/>
              <a:ea typeface="幼圆" panose="02010509060101010101" pitchFamily="49" charset="-122"/>
            </a:endParaRPr>
          </a:p>
        </p:txBody>
      </p:sp>
      <p:sp>
        <p:nvSpPr>
          <p:cNvPr id="45" name="Rectangle 42"/>
          <p:cNvSpPr>
            <a:spLocks noChangeArrowheads="1"/>
          </p:cNvSpPr>
          <p:nvPr/>
        </p:nvSpPr>
        <p:spPr bwMode="auto">
          <a:xfrm>
            <a:off x="483666" y="2316759"/>
            <a:ext cx="2185642" cy="517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defTabSz="608965">
              <a:lnSpc>
                <a:spcPct val="130000"/>
              </a:lnSpc>
              <a:spcBef>
                <a:spcPts val="0"/>
              </a:spcBef>
              <a:spcAft>
                <a:spcPts val="0"/>
              </a:spcAft>
              <a:buClrTx/>
              <a:buSzTx/>
              <a:buFontTx/>
              <a:buNone/>
              <a:defRPr/>
            </a:pPr>
            <a:r>
              <a:rPr lang="zh-CN" altLang="en-US" sz="1050" b="1" dirty="0">
                <a:latin typeface="幼圆" panose="02010509060101010101" pitchFamily="49" charset="-122"/>
                <a:ea typeface="幼圆" panose="02010509060101010101" pitchFamily="49" charset="-122"/>
                <a:sym typeface="+mn-ea"/>
              </a:rPr>
              <a:t>单击此处输入标题</a:t>
            </a:r>
          </a:p>
          <a:p>
            <a:pPr algn="r"/>
            <a:r>
              <a:rPr lang="zh-CN" altLang="en-US" sz="8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点击输入简要文本内容，文字内容需概况精炼的说明该分项内容</a:t>
            </a:r>
            <a:r>
              <a:rPr lang="en-US" altLang="zh-CN" sz="800" dirty="0">
                <a:solidFill>
                  <a:schemeClr val="tx1">
                    <a:lumMod val="75000"/>
                    <a:lumOff val="25000"/>
                  </a:schemeClr>
                </a:solidFill>
                <a:latin typeface="幼圆" panose="02010509060101010101" pitchFamily="49" charset="-122"/>
                <a:ea typeface="幼圆" panose="02010509060101010101" pitchFamily="49" charset="-122"/>
              </a:rPr>
              <a:t>……</a:t>
            </a:r>
          </a:p>
          <a:p>
            <a:pPr algn="r">
              <a:buFont typeface="Arial" panose="020B0604020202020204" pitchFamily="34" charset="0"/>
              <a:buNone/>
            </a:pPr>
            <a:r>
              <a:rPr lang="en-US" altLang="zh-CN" sz="400" dirty="0" smtClean="0">
                <a:latin typeface="幼圆" panose="02010509060101010101" pitchFamily="49" charset="-122"/>
                <a:ea typeface="幼圆" panose="02010509060101010101" pitchFamily="49" charset="-122"/>
              </a:rPr>
              <a:t>. </a:t>
            </a:r>
            <a:endParaRPr lang="zh-CN" altLang="en-US" sz="400" dirty="0">
              <a:latin typeface="幼圆" panose="02010509060101010101" pitchFamily="49" charset="-122"/>
              <a:ea typeface="幼圆" panose="02010509060101010101" pitchFamily="49" charset="-122"/>
            </a:endParaRPr>
          </a:p>
        </p:txBody>
      </p:sp>
      <p:sp>
        <p:nvSpPr>
          <p:cNvPr id="53" name="Rectangle 43"/>
          <p:cNvSpPr>
            <a:spLocks noChangeArrowheads="1"/>
          </p:cNvSpPr>
          <p:nvPr/>
        </p:nvSpPr>
        <p:spPr bwMode="auto">
          <a:xfrm>
            <a:off x="955164" y="3159066"/>
            <a:ext cx="2185158" cy="456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defTabSz="608965">
              <a:lnSpc>
                <a:spcPct val="130000"/>
              </a:lnSpc>
              <a:spcBef>
                <a:spcPts val="0"/>
              </a:spcBef>
              <a:spcAft>
                <a:spcPts val="0"/>
              </a:spcAft>
              <a:buClrTx/>
              <a:buSzTx/>
              <a:buFontTx/>
              <a:buNone/>
              <a:defRPr/>
            </a:pPr>
            <a:r>
              <a:rPr lang="zh-CN" altLang="en-US" sz="1050" b="1" dirty="0">
                <a:latin typeface="幼圆" panose="02010509060101010101" pitchFamily="49" charset="-122"/>
                <a:ea typeface="幼圆" panose="02010509060101010101" pitchFamily="49" charset="-122"/>
                <a:sym typeface="+mn-ea"/>
              </a:rPr>
              <a:t>单击此处输入标题</a:t>
            </a:r>
          </a:p>
          <a:p>
            <a:pPr algn="r"/>
            <a:r>
              <a:rPr lang="zh-CN" altLang="en-US" sz="800" dirty="0">
                <a:solidFill>
                  <a:schemeClr val="tx1">
                    <a:lumMod val="75000"/>
                    <a:lumOff val="25000"/>
                  </a:schemeClr>
                </a:solidFill>
                <a:latin typeface="幼圆" panose="02010509060101010101" pitchFamily="49" charset="-122"/>
                <a:ea typeface="幼圆" panose="02010509060101010101" pitchFamily="49" charset="-122"/>
              </a:rPr>
              <a:t>点击输入简要文本内容，文字内容需概况精炼的说明该分项内容</a:t>
            </a:r>
            <a:r>
              <a:rPr lang="en-US" altLang="zh-CN" sz="800" dirty="0">
                <a:solidFill>
                  <a:schemeClr val="tx1">
                    <a:lumMod val="75000"/>
                    <a:lumOff val="25000"/>
                  </a:schemeClr>
                </a:solidFill>
                <a:latin typeface="幼圆" panose="02010509060101010101" pitchFamily="49" charset="-122"/>
                <a:ea typeface="幼圆" panose="02010509060101010101" pitchFamily="49" charset="-122"/>
              </a:rPr>
              <a:t>……</a:t>
            </a:r>
          </a:p>
        </p:txBody>
      </p:sp>
      <p:sp>
        <p:nvSpPr>
          <p:cNvPr id="35" name="文本框 34"/>
          <p:cNvSpPr txBox="1"/>
          <p:nvPr/>
        </p:nvSpPr>
        <p:spPr>
          <a:xfrm>
            <a:off x="1096567" y="157379"/>
            <a:ext cx="3432475" cy="523220"/>
          </a:xfrm>
          <a:prstGeom prst="rect">
            <a:avLst/>
          </a:prstGeom>
          <a:noFill/>
        </p:spPr>
        <p:txBody>
          <a:bodyPr wrap="square" rtlCol="0">
            <a:spAutoFit/>
          </a:bodyPr>
          <a:lstStyle/>
          <a:p>
            <a:pPr algn="dist"/>
            <a:r>
              <a:rPr lang="zh-CN" altLang="en-US" sz="2800" dirty="0">
                <a:solidFill>
                  <a:srgbClr val="579B6C"/>
                </a:solidFill>
                <a:latin typeface="字体圈欣意冠黑体" panose="00000500000000000000" pitchFamily="2" charset="-122"/>
                <a:ea typeface="字体圈欣意冠黑体" panose="00000500000000000000" pitchFamily="2" charset="-122"/>
              </a:rPr>
              <a:t>单击此处添加标题文本</a:t>
            </a:r>
          </a:p>
        </p:txBody>
      </p:sp>
      <p:pic>
        <p:nvPicPr>
          <p:cNvPr id="46" name="图片 45"/>
          <p:cNvPicPr>
            <a:picLocks noChangeAspect="1"/>
          </p:cNvPicPr>
          <p:nvPr/>
        </p:nvPicPr>
        <p:blipFill>
          <a:blip r:embed="rId2"/>
          <a:stretch>
            <a:fillRect/>
          </a:stretch>
        </p:blipFill>
        <p:spPr>
          <a:xfrm>
            <a:off x="220768" y="142778"/>
            <a:ext cx="862491" cy="667578"/>
          </a:xfrm>
          <a:prstGeom prst="rect">
            <a:avLst/>
          </a:prstGeom>
        </p:spPr>
      </p:pic>
      <p:sp>
        <p:nvSpPr>
          <p:cNvPr id="47" name="矩形 46"/>
          <p:cNvSpPr/>
          <p:nvPr/>
        </p:nvSpPr>
        <p:spPr>
          <a:xfrm>
            <a:off x="0" y="5070470"/>
            <a:ext cx="9144000" cy="74618"/>
          </a:xfrm>
          <a:prstGeom prst="rect">
            <a:avLst/>
          </a:prstGeom>
          <a:gradFill flip="none" rotWithShape="1">
            <a:gsLst>
              <a:gs pos="0">
                <a:srgbClr val="92D050"/>
              </a:gs>
              <a:gs pos="100000">
                <a:srgbClr val="579B6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PA" val="v3.0.0"/>
</p:tagLst>
</file>

<file path=ppt/tags/tag10.xml><?xml version="1.0" encoding="utf-8"?>
<p:tagLst xmlns:a="http://schemas.openxmlformats.org/drawingml/2006/main" xmlns:r="http://schemas.openxmlformats.org/officeDocument/2006/relationships" xmlns:p="http://schemas.openxmlformats.org/presentationml/2006/main">
  <p:tag name="PA" val="v3.0.0"/>
</p:tagLst>
</file>

<file path=ppt/tags/tag100.xml><?xml version="1.0" encoding="utf-8"?>
<p:tagLst xmlns:a="http://schemas.openxmlformats.org/drawingml/2006/main" xmlns:r="http://schemas.openxmlformats.org/officeDocument/2006/relationships" xmlns:p="http://schemas.openxmlformats.org/presentationml/2006/main">
  <p:tag name="PA" val="v3.0.0"/>
</p:tagLst>
</file>

<file path=ppt/tags/tag101.xml><?xml version="1.0" encoding="utf-8"?>
<p:tagLst xmlns:a="http://schemas.openxmlformats.org/drawingml/2006/main" xmlns:r="http://schemas.openxmlformats.org/officeDocument/2006/relationships" xmlns:p="http://schemas.openxmlformats.org/presentationml/2006/main">
  <p:tag name="PA" val="v3.0.0"/>
</p:tagLst>
</file>

<file path=ppt/tags/tag102.xml><?xml version="1.0" encoding="utf-8"?>
<p:tagLst xmlns:a="http://schemas.openxmlformats.org/drawingml/2006/main" xmlns:r="http://schemas.openxmlformats.org/officeDocument/2006/relationships" xmlns:p="http://schemas.openxmlformats.org/presentationml/2006/main">
  <p:tag name="PA" val="v3.0.0"/>
</p:tagLst>
</file>

<file path=ppt/tags/tag103.xml><?xml version="1.0" encoding="utf-8"?>
<p:tagLst xmlns:a="http://schemas.openxmlformats.org/drawingml/2006/main" xmlns:r="http://schemas.openxmlformats.org/officeDocument/2006/relationships" xmlns:p="http://schemas.openxmlformats.org/presentationml/2006/main">
  <p:tag name="PA" val="v3.0.0"/>
</p:tagLst>
</file>

<file path=ppt/tags/tag104.xml><?xml version="1.0" encoding="utf-8"?>
<p:tagLst xmlns:a="http://schemas.openxmlformats.org/drawingml/2006/main" xmlns:r="http://schemas.openxmlformats.org/officeDocument/2006/relationships" xmlns:p="http://schemas.openxmlformats.org/presentationml/2006/main">
  <p:tag name="PA" val="v3.0.0"/>
</p:tagLst>
</file>

<file path=ppt/tags/tag105.xml><?xml version="1.0" encoding="utf-8"?>
<p:tagLst xmlns:a="http://schemas.openxmlformats.org/drawingml/2006/main" xmlns:r="http://schemas.openxmlformats.org/officeDocument/2006/relationships" xmlns:p="http://schemas.openxmlformats.org/presentationml/2006/main">
  <p:tag name="PA" val="v3.0.0"/>
</p:tagLst>
</file>

<file path=ppt/tags/tag106.xml><?xml version="1.0" encoding="utf-8"?>
<p:tagLst xmlns:a="http://schemas.openxmlformats.org/drawingml/2006/main" xmlns:r="http://schemas.openxmlformats.org/officeDocument/2006/relationships" xmlns:p="http://schemas.openxmlformats.org/presentationml/2006/main">
  <p:tag name="PA" val="v3.0.0"/>
</p:tagLst>
</file>

<file path=ppt/tags/tag107.xml><?xml version="1.0" encoding="utf-8"?>
<p:tagLst xmlns:a="http://schemas.openxmlformats.org/drawingml/2006/main" xmlns:r="http://schemas.openxmlformats.org/officeDocument/2006/relationships" xmlns:p="http://schemas.openxmlformats.org/presentationml/2006/main">
  <p:tag name="PA" val="v3.0.0"/>
</p:tagLst>
</file>

<file path=ppt/tags/tag108.xml><?xml version="1.0" encoding="utf-8"?>
<p:tagLst xmlns:a="http://schemas.openxmlformats.org/drawingml/2006/main" xmlns:r="http://schemas.openxmlformats.org/officeDocument/2006/relationships" xmlns:p="http://schemas.openxmlformats.org/presentationml/2006/main">
  <p:tag name="PA" val="v3.0.0"/>
</p:tagLst>
</file>

<file path=ppt/tags/tag109.xml><?xml version="1.0" encoding="utf-8"?>
<p:tagLst xmlns:a="http://schemas.openxmlformats.org/drawingml/2006/main" xmlns:r="http://schemas.openxmlformats.org/officeDocument/2006/relationships" xmlns:p="http://schemas.openxmlformats.org/presentationml/2006/main">
  <p:tag name="PA" val="v3.0.0"/>
</p:tagLst>
</file>

<file path=ppt/tags/tag11.xml><?xml version="1.0" encoding="utf-8"?>
<p:tagLst xmlns:a="http://schemas.openxmlformats.org/drawingml/2006/main" xmlns:r="http://schemas.openxmlformats.org/officeDocument/2006/relationships" xmlns:p="http://schemas.openxmlformats.org/presentationml/2006/main">
  <p:tag name="PA" val="v3.0.0"/>
</p:tagLst>
</file>

<file path=ppt/tags/tag110.xml><?xml version="1.0" encoding="utf-8"?>
<p:tagLst xmlns:a="http://schemas.openxmlformats.org/drawingml/2006/main" xmlns:r="http://schemas.openxmlformats.org/officeDocument/2006/relationships" xmlns:p="http://schemas.openxmlformats.org/presentationml/2006/main">
  <p:tag name="PA" val="v3.0.0"/>
</p:tagLst>
</file>

<file path=ppt/tags/tag111.xml><?xml version="1.0" encoding="utf-8"?>
<p:tagLst xmlns:a="http://schemas.openxmlformats.org/drawingml/2006/main" xmlns:r="http://schemas.openxmlformats.org/officeDocument/2006/relationships" xmlns:p="http://schemas.openxmlformats.org/presentationml/2006/main">
  <p:tag name="PA" val="v3.0.0"/>
</p:tagLst>
</file>

<file path=ppt/tags/tag112.xml><?xml version="1.0" encoding="utf-8"?>
<p:tagLst xmlns:a="http://schemas.openxmlformats.org/drawingml/2006/main" xmlns:r="http://schemas.openxmlformats.org/officeDocument/2006/relationships" xmlns:p="http://schemas.openxmlformats.org/presentationml/2006/main">
  <p:tag name="PA" val="v3.0.0"/>
</p:tagLst>
</file>

<file path=ppt/tags/tag113.xml><?xml version="1.0" encoding="utf-8"?>
<p:tagLst xmlns:a="http://schemas.openxmlformats.org/drawingml/2006/main" xmlns:r="http://schemas.openxmlformats.org/officeDocument/2006/relationships" xmlns:p="http://schemas.openxmlformats.org/presentationml/2006/main">
  <p:tag name="PA" val="v3.0.0"/>
</p:tagLst>
</file>

<file path=ppt/tags/tag114.xml><?xml version="1.0" encoding="utf-8"?>
<p:tagLst xmlns:a="http://schemas.openxmlformats.org/drawingml/2006/main" xmlns:r="http://schemas.openxmlformats.org/officeDocument/2006/relationships" xmlns:p="http://schemas.openxmlformats.org/presentationml/2006/main">
  <p:tag name="PA" val="v3.0.0"/>
</p:tagLst>
</file>

<file path=ppt/tags/tag115.xml><?xml version="1.0" encoding="utf-8"?>
<p:tagLst xmlns:a="http://schemas.openxmlformats.org/drawingml/2006/main" xmlns:r="http://schemas.openxmlformats.org/officeDocument/2006/relationships" xmlns:p="http://schemas.openxmlformats.org/presentationml/2006/main">
  <p:tag name="PA" val="v3.0.0"/>
</p:tagLst>
</file>

<file path=ppt/tags/tag116.xml><?xml version="1.0" encoding="utf-8"?>
<p:tagLst xmlns:a="http://schemas.openxmlformats.org/drawingml/2006/main" xmlns:r="http://schemas.openxmlformats.org/officeDocument/2006/relationships" xmlns:p="http://schemas.openxmlformats.org/presentationml/2006/main">
  <p:tag name="PA" val="v3.0.0"/>
</p:tagLst>
</file>

<file path=ppt/tags/tag117.xml><?xml version="1.0" encoding="utf-8"?>
<p:tagLst xmlns:a="http://schemas.openxmlformats.org/drawingml/2006/main" xmlns:r="http://schemas.openxmlformats.org/officeDocument/2006/relationships" xmlns:p="http://schemas.openxmlformats.org/presentationml/2006/main">
  <p:tag name="PA" val="v3.0.0"/>
</p:tagLst>
</file>

<file path=ppt/tags/tag118.xml><?xml version="1.0" encoding="utf-8"?>
<p:tagLst xmlns:a="http://schemas.openxmlformats.org/drawingml/2006/main" xmlns:r="http://schemas.openxmlformats.org/officeDocument/2006/relationships" xmlns:p="http://schemas.openxmlformats.org/presentationml/2006/main">
  <p:tag name="PA" val="v3.0.0"/>
</p:tagLst>
</file>

<file path=ppt/tags/tag119.xml><?xml version="1.0" encoding="utf-8"?>
<p:tagLst xmlns:a="http://schemas.openxmlformats.org/drawingml/2006/main" xmlns:r="http://schemas.openxmlformats.org/officeDocument/2006/relationships" xmlns:p="http://schemas.openxmlformats.org/presentationml/2006/main">
  <p:tag name="PA" val="v3.0.0"/>
</p:tagLst>
</file>

<file path=ppt/tags/tag12.xml><?xml version="1.0" encoding="utf-8"?>
<p:tagLst xmlns:a="http://schemas.openxmlformats.org/drawingml/2006/main" xmlns:r="http://schemas.openxmlformats.org/officeDocument/2006/relationships" xmlns:p="http://schemas.openxmlformats.org/presentationml/2006/main">
  <p:tag name="PA" val="v3.0.0"/>
</p:tagLst>
</file>

<file path=ppt/tags/tag120.xml><?xml version="1.0" encoding="utf-8"?>
<p:tagLst xmlns:a="http://schemas.openxmlformats.org/drawingml/2006/main" xmlns:r="http://schemas.openxmlformats.org/officeDocument/2006/relationships" xmlns:p="http://schemas.openxmlformats.org/presentationml/2006/main">
  <p:tag name="PA" val="v3.0.0"/>
</p:tagLst>
</file>

<file path=ppt/tags/tag121.xml><?xml version="1.0" encoding="utf-8"?>
<p:tagLst xmlns:a="http://schemas.openxmlformats.org/drawingml/2006/main" xmlns:r="http://schemas.openxmlformats.org/officeDocument/2006/relationships" xmlns:p="http://schemas.openxmlformats.org/presentationml/2006/main">
  <p:tag name="PA" val="v3.0.0"/>
</p:tagLst>
</file>

<file path=ppt/tags/tag122.xml><?xml version="1.0" encoding="utf-8"?>
<p:tagLst xmlns:a="http://schemas.openxmlformats.org/drawingml/2006/main" xmlns:r="http://schemas.openxmlformats.org/officeDocument/2006/relationships" xmlns:p="http://schemas.openxmlformats.org/presentationml/2006/main">
  <p:tag name="PA" val="v3.0.0"/>
</p:tagLst>
</file>

<file path=ppt/tags/tag123.xml><?xml version="1.0" encoding="utf-8"?>
<p:tagLst xmlns:a="http://schemas.openxmlformats.org/drawingml/2006/main" xmlns:r="http://schemas.openxmlformats.org/officeDocument/2006/relationships" xmlns:p="http://schemas.openxmlformats.org/presentationml/2006/main">
  <p:tag name="PA" val="v3.0.0"/>
</p:tagLst>
</file>

<file path=ppt/tags/tag124.xml><?xml version="1.0" encoding="utf-8"?>
<p:tagLst xmlns:a="http://schemas.openxmlformats.org/drawingml/2006/main" xmlns:r="http://schemas.openxmlformats.org/officeDocument/2006/relationships" xmlns:p="http://schemas.openxmlformats.org/presentationml/2006/main">
  <p:tag name="PA" val="v3.0.0"/>
</p:tagLst>
</file>

<file path=ppt/tags/tag125.xml><?xml version="1.0" encoding="utf-8"?>
<p:tagLst xmlns:a="http://schemas.openxmlformats.org/drawingml/2006/main" xmlns:r="http://schemas.openxmlformats.org/officeDocument/2006/relationships" xmlns:p="http://schemas.openxmlformats.org/presentationml/2006/main">
  <p:tag name="PA" val="v3.0.0"/>
</p:tagLst>
</file>

<file path=ppt/tags/tag126.xml><?xml version="1.0" encoding="utf-8"?>
<p:tagLst xmlns:a="http://schemas.openxmlformats.org/drawingml/2006/main" xmlns:r="http://schemas.openxmlformats.org/officeDocument/2006/relationships" xmlns:p="http://schemas.openxmlformats.org/presentationml/2006/main">
  <p:tag name="PA" val="v3.0.0"/>
</p:tagLst>
</file>

<file path=ppt/tags/tag127.xml><?xml version="1.0" encoding="utf-8"?>
<p:tagLst xmlns:a="http://schemas.openxmlformats.org/drawingml/2006/main" xmlns:r="http://schemas.openxmlformats.org/officeDocument/2006/relationships" xmlns:p="http://schemas.openxmlformats.org/presentationml/2006/main">
  <p:tag name="PA" val="v3.0.0"/>
</p:tagLst>
</file>

<file path=ppt/tags/tag128.xml><?xml version="1.0" encoding="utf-8"?>
<p:tagLst xmlns:a="http://schemas.openxmlformats.org/drawingml/2006/main" xmlns:r="http://schemas.openxmlformats.org/officeDocument/2006/relationships" xmlns:p="http://schemas.openxmlformats.org/presentationml/2006/main">
  <p:tag name="PA" val="v3.0.0"/>
</p:tagLst>
</file>

<file path=ppt/tags/tag129.xml><?xml version="1.0" encoding="utf-8"?>
<p:tagLst xmlns:a="http://schemas.openxmlformats.org/drawingml/2006/main" xmlns:r="http://schemas.openxmlformats.org/officeDocument/2006/relationships" xmlns:p="http://schemas.openxmlformats.org/presentationml/2006/main">
  <p:tag name="PA" val="v3.0.0"/>
</p:tagLst>
</file>

<file path=ppt/tags/tag13.xml><?xml version="1.0" encoding="utf-8"?>
<p:tagLst xmlns:a="http://schemas.openxmlformats.org/drawingml/2006/main" xmlns:r="http://schemas.openxmlformats.org/officeDocument/2006/relationships" xmlns:p="http://schemas.openxmlformats.org/presentationml/2006/main">
  <p:tag name="PA" val="v3.0.0"/>
</p:tagLst>
</file>

<file path=ppt/tags/tag130.xml><?xml version="1.0" encoding="utf-8"?>
<p:tagLst xmlns:a="http://schemas.openxmlformats.org/drawingml/2006/main" xmlns:r="http://schemas.openxmlformats.org/officeDocument/2006/relationships" xmlns:p="http://schemas.openxmlformats.org/presentationml/2006/main">
  <p:tag name="PA" val="v3.0.0"/>
</p:tagLst>
</file>

<file path=ppt/tags/tag131.xml><?xml version="1.0" encoding="utf-8"?>
<p:tagLst xmlns:a="http://schemas.openxmlformats.org/drawingml/2006/main" xmlns:r="http://schemas.openxmlformats.org/officeDocument/2006/relationships" xmlns:p="http://schemas.openxmlformats.org/presentationml/2006/main">
  <p:tag name="PA" val="v3.0.0"/>
</p:tagLst>
</file>

<file path=ppt/tags/tag132.xml><?xml version="1.0" encoding="utf-8"?>
<p:tagLst xmlns:a="http://schemas.openxmlformats.org/drawingml/2006/main" xmlns:r="http://schemas.openxmlformats.org/officeDocument/2006/relationships" xmlns:p="http://schemas.openxmlformats.org/presentationml/2006/main">
  <p:tag name="PA" val="v3.0.0"/>
</p:tagLst>
</file>

<file path=ppt/tags/tag133.xml><?xml version="1.0" encoding="utf-8"?>
<p:tagLst xmlns:a="http://schemas.openxmlformats.org/drawingml/2006/main" xmlns:r="http://schemas.openxmlformats.org/officeDocument/2006/relationships" xmlns:p="http://schemas.openxmlformats.org/presentationml/2006/main">
  <p:tag name="PA" val="v3.0.0"/>
</p:tagLst>
</file>

<file path=ppt/tags/tag134.xml><?xml version="1.0" encoding="utf-8"?>
<p:tagLst xmlns:a="http://schemas.openxmlformats.org/drawingml/2006/main" xmlns:r="http://schemas.openxmlformats.org/officeDocument/2006/relationships" xmlns:p="http://schemas.openxmlformats.org/presentationml/2006/main">
  <p:tag name="PA" val="v3.0.0"/>
</p:tagLst>
</file>

<file path=ppt/tags/tag135.xml><?xml version="1.0" encoding="utf-8"?>
<p:tagLst xmlns:a="http://schemas.openxmlformats.org/drawingml/2006/main" xmlns:r="http://schemas.openxmlformats.org/officeDocument/2006/relationships" xmlns:p="http://schemas.openxmlformats.org/presentationml/2006/main">
  <p:tag name="PA" val="v3.0.0"/>
</p:tagLst>
</file>

<file path=ppt/tags/tag136.xml><?xml version="1.0" encoding="utf-8"?>
<p:tagLst xmlns:a="http://schemas.openxmlformats.org/drawingml/2006/main" xmlns:r="http://schemas.openxmlformats.org/officeDocument/2006/relationships" xmlns:p="http://schemas.openxmlformats.org/presentationml/2006/main">
  <p:tag name="PA" val="v3.0.0"/>
</p:tagLst>
</file>

<file path=ppt/tags/tag137.xml><?xml version="1.0" encoding="utf-8"?>
<p:tagLst xmlns:a="http://schemas.openxmlformats.org/drawingml/2006/main" xmlns:r="http://schemas.openxmlformats.org/officeDocument/2006/relationships" xmlns:p="http://schemas.openxmlformats.org/presentationml/2006/main">
  <p:tag name="PA" val="v3.0.0"/>
</p:tagLst>
</file>

<file path=ppt/tags/tag138.xml><?xml version="1.0" encoding="utf-8"?>
<p:tagLst xmlns:a="http://schemas.openxmlformats.org/drawingml/2006/main" xmlns:r="http://schemas.openxmlformats.org/officeDocument/2006/relationships" xmlns:p="http://schemas.openxmlformats.org/presentationml/2006/main">
  <p:tag name="PA" val="v3.0.0"/>
</p:tagLst>
</file>

<file path=ppt/tags/tag139.xml><?xml version="1.0" encoding="utf-8"?>
<p:tagLst xmlns:a="http://schemas.openxmlformats.org/drawingml/2006/main" xmlns:r="http://schemas.openxmlformats.org/officeDocument/2006/relationships" xmlns:p="http://schemas.openxmlformats.org/presentationml/2006/main">
  <p:tag name="PA" val="v3.0.0"/>
</p:tagLst>
</file>

<file path=ppt/tags/tag14.xml><?xml version="1.0" encoding="utf-8"?>
<p:tagLst xmlns:a="http://schemas.openxmlformats.org/drawingml/2006/main" xmlns:r="http://schemas.openxmlformats.org/officeDocument/2006/relationships" xmlns:p="http://schemas.openxmlformats.org/presentationml/2006/main">
  <p:tag name="PA" val="v3.0.0"/>
</p:tagLst>
</file>

<file path=ppt/tags/tag140.xml><?xml version="1.0" encoding="utf-8"?>
<p:tagLst xmlns:a="http://schemas.openxmlformats.org/drawingml/2006/main" xmlns:r="http://schemas.openxmlformats.org/officeDocument/2006/relationships" xmlns:p="http://schemas.openxmlformats.org/presentationml/2006/main">
  <p:tag name="PA" val="v3.0.0"/>
</p:tagLst>
</file>

<file path=ppt/tags/tag141.xml><?xml version="1.0" encoding="utf-8"?>
<p:tagLst xmlns:a="http://schemas.openxmlformats.org/drawingml/2006/main" xmlns:r="http://schemas.openxmlformats.org/officeDocument/2006/relationships" xmlns:p="http://schemas.openxmlformats.org/presentationml/2006/main">
  <p:tag name="PA" val="v3.0.0"/>
</p:tagLst>
</file>

<file path=ppt/tags/tag142.xml><?xml version="1.0" encoding="utf-8"?>
<p:tagLst xmlns:a="http://schemas.openxmlformats.org/drawingml/2006/main" xmlns:r="http://schemas.openxmlformats.org/officeDocument/2006/relationships" xmlns:p="http://schemas.openxmlformats.org/presentationml/2006/main">
  <p:tag name="PA" val="v3.0.0"/>
</p:tagLst>
</file>

<file path=ppt/tags/tag143.xml><?xml version="1.0" encoding="utf-8"?>
<p:tagLst xmlns:a="http://schemas.openxmlformats.org/drawingml/2006/main" xmlns:r="http://schemas.openxmlformats.org/officeDocument/2006/relationships" xmlns:p="http://schemas.openxmlformats.org/presentationml/2006/main">
  <p:tag name="PA" val="v3.0.0"/>
</p:tagLst>
</file>

<file path=ppt/tags/tag15.xml><?xml version="1.0" encoding="utf-8"?>
<p:tagLst xmlns:a="http://schemas.openxmlformats.org/drawingml/2006/main" xmlns:r="http://schemas.openxmlformats.org/officeDocument/2006/relationships" xmlns:p="http://schemas.openxmlformats.org/presentationml/2006/main">
  <p:tag name="PA" val="v3.0.0"/>
</p:tagLst>
</file>

<file path=ppt/tags/tag16.xml><?xml version="1.0" encoding="utf-8"?>
<p:tagLst xmlns:a="http://schemas.openxmlformats.org/drawingml/2006/main" xmlns:r="http://schemas.openxmlformats.org/officeDocument/2006/relationships" xmlns:p="http://schemas.openxmlformats.org/presentationml/2006/main">
  <p:tag name="PA" val="v3.0.0"/>
</p:tagLst>
</file>

<file path=ppt/tags/tag17.xml><?xml version="1.0" encoding="utf-8"?>
<p:tagLst xmlns:a="http://schemas.openxmlformats.org/drawingml/2006/main" xmlns:r="http://schemas.openxmlformats.org/officeDocument/2006/relationships" xmlns:p="http://schemas.openxmlformats.org/presentationml/2006/main">
  <p:tag name="PA" val="v3.0.0"/>
</p:tagLst>
</file>

<file path=ppt/tags/tag18.xml><?xml version="1.0" encoding="utf-8"?>
<p:tagLst xmlns:a="http://schemas.openxmlformats.org/drawingml/2006/main" xmlns:r="http://schemas.openxmlformats.org/officeDocument/2006/relationships" xmlns:p="http://schemas.openxmlformats.org/presentationml/2006/main">
  <p:tag name="PA" val="v3.0.0"/>
</p:tagLst>
</file>

<file path=ppt/tags/tag19.xml><?xml version="1.0" encoding="utf-8"?>
<p:tagLst xmlns:a="http://schemas.openxmlformats.org/drawingml/2006/main" xmlns:r="http://schemas.openxmlformats.org/officeDocument/2006/relationships" xmlns:p="http://schemas.openxmlformats.org/presentationml/2006/main">
  <p:tag name="PA" val="v3.0.0"/>
</p:tagLst>
</file>

<file path=ppt/tags/tag2.xml><?xml version="1.0" encoding="utf-8"?>
<p:tagLst xmlns:a="http://schemas.openxmlformats.org/drawingml/2006/main" xmlns:r="http://schemas.openxmlformats.org/officeDocument/2006/relationships" xmlns:p="http://schemas.openxmlformats.org/presentationml/2006/main">
  <p:tag name="PA" val="v3.0.0"/>
</p:tagLst>
</file>

<file path=ppt/tags/tag20.xml><?xml version="1.0" encoding="utf-8"?>
<p:tagLst xmlns:a="http://schemas.openxmlformats.org/drawingml/2006/main" xmlns:r="http://schemas.openxmlformats.org/officeDocument/2006/relationships" xmlns:p="http://schemas.openxmlformats.org/presentationml/2006/main">
  <p:tag name="PA" val="v3.0.0"/>
</p:tagLst>
</file>

<file path=ppt/tags/tag21.xml><?xml version="1.0" encoding="utf-8"?>
<p:tagLst xmlns:a="http://schemas.openxmlformats.org/drawingml/2006/main" xmlns:r="http://schemas.openxmlformats.org/officeDocument/2006/relationships" xmlns:p="http://schemas.openxmlformats.org/presentationml/2006/main">
  <p:tag name="PA" val="v3.0.0"/>
</p:tagLst>
</file>

<file path=ppt/tags/tag22.xml><?xml version="1.0" encoding="utf-8"?>
<p:tagLst xmlns:a="http://schemas.openxmlformats.org/drawingml/2006/main" xmlns:r="http://schemas.openxmlformats.org/officeDocument/2006/relationships" xmlns:p="http://schemas.openxmlformats.org/presentationml/2006/main">
  <p:tag name="PA" val="v3.0.0"/>
</p:tagLst>
</file>

<file path=ppt/tags/tag23.xml><?xml version="1.0" encoding="utf-8"?>
<p:tagLst xmlns:a="http://schemas.openxmlformats.org/drawingml/2006/main" xmlns:r="http://schemas.openxmlformats.org/officeDocument/2006/relationships" xmlns:p="http://schemas.openxmlformats.org/presentationml/2006/main">
  <p:tag name="PA" val="v3.0.0"/>
</p:tagLst>
</file>

<file path=ppt/tags/tag24.xml><?xml version="1.0" encoding="utf-8"?>
<p:tagLst xmlns:a="http://schemas.openxmlformats.org/drawingml/2006/main" xmlns:r="http://schemas.openxmlformats.org/officeDocument/2006/relationships" xmlns:p="http://schemas.openxmlformats.org/presentationml/2006/main">
  <p:tag name="PA" val="v3.0.0"/>
</p:tagLst>
</file>

<file path=ppt/tags/tag25.xml><?xml version="1.0" encoding="utf-8"?>
<p:tagLst xmlns:a="http://schemas.openxmlformats.org/drawingml/2006/main" xmlns:r="http://schemas.openxmlformats.org/officeDocument/2006/relationships" xmlns:p="http://schemas.openxmlformats.org/presentationml/2006/main">
  <p:tag name="PA" val="v3.0.0"/>
</p:tagLst>
</file>

<file path=ppt/tags/tag26.xml><?xml version="1.0" encoding="utf-8"?>
<p:tagLst xmlns:a="http://schemas.openxmlformats.org/drawingml/2006/main" xmlns:r="http://schemas.openxmlformats.org/officeDocument/2006/relationships" xmlns:p="http://schemas.openxmlformats.org/presentationml/2006/main">
  <p:tag name="PA" val="v3.0.0"/>
</p:tagLst>
</file>

<file path=ppt/tags/tag27.xml><?xml version="1.0" encoding="utf-8"?>
<p:tagLst xmlns:a="http://schemas.openxmlformats.org/drawingml/2006/main" xmlns:r="http://schemas.openxmlformats.org/officeDocument/2006/relationships" xmlns:p="http://schemas.openxmlformats.org/presentationml/2006/main">
  <p:tag name="PA" val="v3.0.0"/>
</p:tagLst>
</file>

<file path=ppt/tags/tag28.xml><?xml version="1.0" encoding="utf-8"?>
<p:tagLst xmlns:a="http://schemas.openxmlformats.org/drawingml/2006/main" xmlns:r="http://schemas.openxmlformats.org/officeDocument/2006/relationships" xmlns:p="http://schemas.openxmlformats.org/presentationml/2006/main">
  <p:tag name="PA" val="v3.0.0"/>
</p:tagLst>
</file>

<file path=ppt/tags/tag29.xml><?xml version="1.0" encoding="utf-8"?>
<p:tagLst xmlns:a="http://schemas.openxmlformats.org/drawingml/2006/main" xmlns:r="http://schemas.openxmlformats.org/officeDocument/2006/relationships" xmlns:p="http://schemas.openxmlformats.org/presentationml/2006/main">
  <p:tag name="PA" val="v3.0.0"/>
</p:tagLst>
</file>

<file path=ppt/tags/tag3.xml><?xml version="1.0" encoding="utf-8"?>
<p:tagLst xmlns:a="http://schemas.openxmlformats.org/drawingml/2006/main" xmlns:r="http://schemas.openxmlformats.org/officeDocument/2006/relationships" xmlns:p="http://schemas.openxmlformats.org/presentationml/2006/main">
  <p:tag name="PA" val="v3.0.0"/>
</p:tagLst>
</file>

<file path=ppt/tags/tag30.xml><?xml version="1.0" encoding="utf-8"?>
<p:tagLst xmlns:a="http://schemas.openxmlformats.org/drawingml/2006/main" xmlns:r="http://schemas.openxmlformats.org/officeDocument/2006/relationships" xmlns:p="http://schemas.openxmlformats.org/presentationml/2006/main">
  <p:tag name="PA" val="v3.0.0"/>
</p:tagLst>
</file>

<file path=ppt/tags/tag31.xml><?xml version="1.0" encoding="utf-8"?>
<p:tagLst xmlns:a="http://schemas.openxmlformats.org/drawingml/2006/main" xmlns:r="http://schemas.openxmlformats.org/officeDocument/2006/relationships" xmlns:p="http://schemas.openxmlformats.org/presentationml/2006/main">
  <p:tag name="PA" val="v3.0.0"/>
</p:tagLst>
</file>

<file path=ppt/tags/tag32.xml><?xml version="1.0" encoding="utf-8"?>
<p:tagLst xmlns:a="http://schemas.openxmlformats.org/drawingml/2006/main" xmlns:r="http://schemas.openxmlformats.org/officeDocument/2006/relationships" xmlns:p="http://schemas.openxmlformats.org/presentationml/2006/main">
  <p:tag name="PA" val="v3.0.0"/>
</p:tagLst>
</file>

<file path=ppt/tags/tag33.xml><?xml version="1.0" encoding="utf-8"?>
<p:tagLst xmlns:a="http://schemas.openxmlformats.org/drawingml/2006/main" xmlns:r="http://schemas.openxmlformats.org/officeDocument/2006/relationships" xmlns:p="http://schemas.openxmlformats.org/presentationml/2006/main">
  <p:tag name="PA" val="v3.0.0"/>
</p:tagLst>
</file>

<file path=ppt/tags/tag34.xml><?xml version="1.0" encoding="utf-8"?>
<p:tagLst xmlns:a="http://schemas.openxmlformats.org/drawingml/2006/main" xmlns:r="http://schemas.openxmlformats.org/officeDocument/2006/relationships" xmlns:p="http://schemas.openxmlformats.org/presentationml/2006/main">
  <p:tag name="PA" val="v3.0.0"/>
</p:tagLst>
</file>

<file path=ppt/tags/tag35.xml><?xml version="1.0" encoding="utf-8"?>
<p:tagLst xmlns:a="http://schemas.openxmlformats.org/drawingml/2006/main" xmlns:r="http://schemas.openxmlformats.org/officeDocument/2006/relationships" xmlns:p="http://schemas.openxmlformats.org/presentationml/2006/main">
  <p:tag name="PA" val="v3.0.0"/>
</p:tagLst>
</file>

<file path=ppt/tags/tag36.xml><?xml version="1.0" encoding="utf-8"?>
<p:tagLst xmlns:a="http://schemas.openxmlformats.org/drawingml/2006/main" xmlns:r="http://schemas.openxmlformats.org/officeDocument/2006/relationships" xmlns:p="http://schemas.openxmlformats.org/presentationml/2006/main">
  <p:tag name="PA" val="v3.0.0"/>
</p:tagLst>
</file>

<file path=ppt/tags/tag37.xml><?xml version="1.0" encoding="utf-8"?>
<p:tagLst xmlns:a="http://schemas.openxmlformats.org/drawingml/2006/main" xmlns:r="http://schemas.openxmlformats.org/officeDocument/2006/relationships" xmlns:p="http://schemas.openxmlformats.org/presentationml/2006/main">
  <p:tag name="PA" val="v3.0.0"/>
</p:tagLst>
</file>

<file path=ppt/tags/tag38.xml><?xml version="1.0" encoding="utf-8"?>
<p:tagLst xmlns:a="http://schemas.openxmlformats.org/drawingml/2006/main" xmlns:r="http://schemas.openxmlformats.org/officeDocument/2006/relationships" xmlns:p="http://schemas.openxmlformats.org/presentationml/2006/main">
  <p:tag name="PA" val="v3.0.0"/>
</p:tagLst>
</file>

<file path=ppt/tags/tag39.xml><?xml version="1.0" encoding="utf-8"?>
<p:tagLst xmlns:a="http://schemas.openxmlformats.org/drawingml/2006/main" xmlns:r="http://schemas.openxmlformats.org/officeDocument/2006/relationships" xmlns:p="http://schemas.openxmlformats.org/presentationml/2006/main">
  <p:tag name="PA" val="v3.0.0"/>
</p:tagLst>
</file>

<file path=ppt/tags/tag4.xml><?xml version="1.0" encoding="utf-8"?>
<p:tagLst xmlns:a="http://schemas.openxmlformats.org/drawingml/2006/main" xmlns:r="http://schemas.openxmlformats.org/officeDocument/2006/relationships" xmlns:p="http://schemas.openxmlformats.org/presentationml/2006/main">
  <p:tag name="PA" val="v3.0.0"/>
</p:tagLst>
</file>

<file path=ppt/tags/tag40.xml><?xml version="1.0" encoding="utf-8"?>
<p:tagLst xmlns:a="http://schemas.openxmlformats.org/drawingml/2006/main" xmlns:r="http://schemas.openxmlformats.org/officeDocument/2006/relationships" xmlns:p="http://schemas.openxmlformats.org/presentationml/2006/main">
  <p:tag name="PA" val="v3.0.0"/>
</p:tagLst>
</file>

<file path=ppt/tags/tag41.xml><?xml version="1.0" encoding="utf-8"?>
<p:tagLst xmlns:a="http://schemas.openxmlformats.org/drawingml/2006/main" xmlns:r="http://schemas.openxmlformats.org/officeDocument/2006/relationships" xmlns:p="http://schemas.openxmlformats.org/presentationml/2006/main">
  <p:tag name="PA" val="v3.0.0"/>
</p:tagLst>
</file>

<file path=ppt/tags/tag42.xml><?xml version="1.0" encoding="utf-8"?>
<p:tagLst xmlns:a="http://schemas.openxmlformats.org/drawingml/2006/main" xmlns:r="http://schemas.openxmlformats.org/officeDocument/2006/relationships" xmlns:p="http://schemas.openxmlformats.org/presentationml/2006/main">
  <p:tag name="PA" val="v3.0.0"/>
</p:tagLst>
</file>

<file path=ppt/tags/tag43.xml><?xml version="1.0" encoding="utf-8"?>
<p:tagLst xmlns:a="http://schemas.openxmlformats.org/drawingml/2006/main" xmlns:r="http://schemas.openxmlformats.org/officeDocument/2006/relationships" xmlns:p="http://schemas.openxmlformats.org/presentationml/2006/main">
  <p:tag name="PA" val="v3.0.0"/>
</p:tagLst>
</file>

<file path=ppt/tags/tag44.xml><?xml version="1.0" encoding="utf-8"?>
<p:tagLst xmlns:a="http://schemas.openxmlformats.org/drawingml/2006/main" xmlns:r="http://schemas.openxmlformats.org/officeDocument/2006/relationships" xmlns:p="http://schemas.openxmlformats.org/presentationml/2006/main">
  <p:tag name="PA" val="v3.0.0"/>
</p:tagLst>
</file>

<file path=ppt/tags/tag45.xml><?xml version="1.0" encoding="utf-8"?>
<p:tagLst xmlns:a="http://schemas.openxmlformats.org/drawingml/2006/main" xmlns:r="http://schemas.openxmlformats.org/officeDocument/2006/relationships" xmlns:p="http://schemas.openxmlformats.org/presentationml/2006/main">
  <p:tag name="PA" val="v3.0.0"/>
</p:tagLst>
</file>

<file path=ppt/tags/tag46.xml><?xml version="1.0" encoding="utf-8"?>
<p:tagLst xmlns:a="http://schemas.openxmlformats.org/drawingml/2006/main" xmlns:r="http://schemas.openxmlformats.org/officeDocument/2006/relationships" xmlns:p="http://schemas.openxmlformats.org/presentationml/2006/main">
  <p:tag name="PA" val="v3.0.0"/>
</p:tagLst>
</file>

<file path=ppt/tags/tag47.xml><?xml version="1.0" encoding="utf-8"?>
<p:tagLst xmlns:a="http://schemas.openxmlformats.org/drawingml/2006/main" xmlns:r="http://schemas.openxmlformats.org/officeDocument/2006/relationships" xmlns:p="http://schemas.openxmlformats.org/presentationml/2006/main">
  <p:tag name="PA" val="v3.0.0"/>
</p:tagLst>
</file>

<file path=ppt/tags/tag48.xml><?xml version="1.0" encoding="utf-8"?>
<p:tagLst xmlns:a="http://schemas.openxmlformats.org/drawingml/2006/main" xmlns:r="http://schemas.openxmlformats.org/officeDocument/2006/relationships" xmlns:p="http://schemas.openxmlformats.org/presentationml/2006/main">
  <p:tag name="PA" val="v3.0.0"/>
</p:tagLst>
</file>

<file path=ppt/tags/tag49.xml><?xml version="1.0" encoding="utf-8"?>
<p:tagLst xmlns:a="http://schemas.openxmlformats.org/drawingml/2006/main" xmlns:r="http://schemas.openxmlformats.org/officeDocument/2006/relationships" xmlns:p="http://schemas.openxmlformats.org/presentationml/2006/main">
  <p:tag name="PA" val="v3.0.0"/>
</p:tagLst>
</file>

<file path=ppt/tags/tag5.xml><?xml version="1.0" encoding="utf-8"?>
<p:tagLst xmlns:a="http://schemas.openxmlformats.org/drawingml/2006/main" xmlns:r="http://schemas.openxmlformats.org/officeDocument/2006/relationships" xmlns:p="http://schemas.openxmlformats.org/presentationml/2006/main">
  <p:tag name="PA" val="v3.0.0"/>
</p:tagLst>
</file>

<file path=ppt/tags/tag50.xml><?xml version="1.0" encoding="utf-8"?>
<p:tagLst xmlns:a="http://schemas.openxmlformats.org/drawingml/2006/main" xmlns:r="http://schemas.openxmlformats.org/officeDocument/2006/relationships" xmlns:p="http://schemas.openxmlformats.org/presentationml/2006/main">
  <p:tag name="PA" val="v3.0.0"/>
</p:tagLst>
</file>

<file path=ppt/tags/tag51.xml><?xml version="1.0" encoding="utf-8"?>
<p:tagLst xmlns:a="http://schemas.openxmlformats.org/drawingml/2006/main" xmlns:r="http://schemas.openxmlformats.org/officeDocument/2006/relationships" xmlns:p="http://schemas.openxmlformats.org/presentationml/2006/main">
  <p:tag name="PA" val="v3.0.0"/>
</p:tagLst>
</file>

<file path=ppt/tags/tag52.xml><?xml version="1.0" encoding="utf-8"?>
<p:tagLst xmlns:a="http://schemas.openxmlformats.org/drawingml/2006/main" xmlns:r="http://schemas.openxmlformats.org/officeDocument/2006/relationships" xmlns:p="http://schemas.openxmlformats.org/presentationml/2006/main">
  <p:tag name="PA" val="v3.0.0"/>
</p:tagLst>
</file>

<file path=ppt/tags/tag53.xml><?xml version="1.0" encoding="utf-8"?>
<p:tagLst xmlns:a="http://schemas.openxmlformats.org/drawingml/2006/main" xmlns:r="http://schemas.openxmlformats.org/officeDocument/2006/relationships" xmlns:p="http://schemas.openxmlformats.org/presentationml/2006/main">
  <p:tag name="PA" val="v3.0.0"/>
</p:tagLst>
</file>

<file path=ppt/tags/tag54.xml><?xml version="1.0" encoding="utf-8"?>
<p:tagLst xmlns:a="http://schemas.openxmlformats.org/drawingml/2006/main" xmlns:r="http://schemas.openxmlformats.org/officeDocument/2006/relationships" xmlns:p="http://schemas.openxmlformats.org/presentationml/2006/main">
  <p:tag name="PA" val="v3.0.0"/>
</p:tagLst>
</file>

<file path=ppt/tags/tag55.xml><?xml version="1.0" encoding="utf-8"?>
<p:tagLst xmlns:a="http://schemas.openxmlformats.org/drawingml/2006/main" xmlns:r="http://schemas.openxmlformats.org/officeDocument/2006/relationships" xmlns:p="http://schemas.openxmlformats.org/presentationml/2006/main">
  <p:tag name="PA" val="v3.0.0"/>
</p:tagLst>
</file>

<file path=ppt/tags/tag56.xml><?xml version="1.0" encoding="utf-8"?>
<p:tagLst xmlns:a="http://schemas.openxmlformats.org/drawingml/2006/main" xmlns:r="http://schemas.openxmlformats.org/officeDocument/2006/relationships" xmlns:p="http://schemas.openxmlformats.org/presentationml/2006/main">
  <p:tag name="PA" val="v3.0.0"/>
</p:tagLst>
</file>

<file path=ppt/tags/tag57.xml><?xml version="1.0" encoding="utf-8"?>
<p:tagLst xmlns:a="http://schemas.openxmlformats.org/drawingml/2006/main" xmlns:r="http://schemas.openxmlformats.org/officeDocument/2006/relationships" xmlns:p="http://schemas.openxmlformats.org/presentationml/2006/main">
  <p:tag name="PA" val="v3.0.0"/>
</p:tagLst>
</file>

<file path=ppt/tags/tag58.xml><?xml version="1.0" encoding="utf-8"?>
<p:tagLst xmlns:a="http://schemas.openxmlformats.org/drawingml/2006/main" xmlns:r="http://schemas.openxmlformats.org/officeDocument/2006/relationships" xmlns:p="http://schemas.openxmlformats.org/presentationml/2006/main">
  <p:tag name="PA" val="v3.0.0"/>
</p:tagLst>
</file>

<file path=ppt/tags/tag59.xml><?xml version="1.0" encoding="utf-8"?>
<p:tagLst xmlns:a="http://schemas.openxmlformats.org/drawingml/2006/main" xmlns:r="http://schemas.openxmlformats.org/officeDocument/2006/relationships" xmlns:p="http://schemas.openxmlformats.org/presentationml/2006/main">
  <p:tag name="PA" val="v3.0.0"/>
</p:tagLst>
</file>

<file path=ppt/tags/tag6.xml><?xml version="1.0" encoding="utf-8"?>
<p:tagLst xmlns:a="http://schemas.openxmlformats.org/drawingml/2006/main" xmlns:r="http://schemas.openxmlformats.org/officeDocument/2006/relationships" xmlns:p="http://schemas.openxmlformats.org/presentationml/2006/main">
  <p:tag name="PA" val="v3.0.0"/>
</p:tagLst>
</file>

<file path=ppt/tags/tag60.xml><?xml version="1.0" encoding="utf-8"?>
<p:tagLst xmlns:a="http://schemas.openxmlformats.org/drawingml/2006/main" xmlns:r="http://schemas.openxmlformats.org/officeDocument/2006/relationships" xmlns:p="http://schemas.openxmlformats.org/presentationml/2006/main">
  <p:tag name="PA" val="v3.0.0"/>
</p:tagLst>
</file>

<file path=ppt/tags/tag61.xml><?xml version="1.0" encoding="utf-8"?>
<p:tagLst xmlns:a="http://schemas.openxmlformats.org/drawingml/2006/main" xmlns:r="http://schemas.openxmlformats.org/officeDocument/2006/relationships" xmlns:p="http://schemas.openxmlformats.org/presentationml/2006/main">
  <p:tag name="PA" val="v3.0.0"/>
</p:tagLst>
</file>

<file path=ppt/tags/tag62.xml><?xml version="1.0" encoding="utf-8"?>
<p:tagLst xmlns:a="http://schemas.openxmlformats.org/drawingml/2006/main" xmlns:r="http://schemas.openxmlformats.org/officeDocument/2006/relationships" xmlns:p="http://schemas.openxmlformats.org/presentationml/2006/main">
  <p:tag name="PA" val="v3.0.0"/>
</p:tagLst>
</file>

<file path=ppt/tags/tag63.xml><?xml version="1.0" encoding="utf-8"?>
<p:tagLst xmlns:a="http://schemas.openxmlformats.org/drawingml/2006/main" xmlns:r="http://schemas.openxmlformats.org/officeDocument/2006/relationships" xmlns:p="http://schemas.openxmlformats.org/presentationml/2006/main">
  <p:tag name="PA" val="v3.0.0"/>
</p:tagLst>
</file>

<file path=ppt/tags/tag64.xml><?xml version="1.0" encoding="utf-8"?>
<p:tagLst xmlns:a="http://schemas.openxmlformats.org/drawingml/2006/main" xmlns:r="http://schemas.openxmlformats.org/officeDocument/2006/relationships" xmlns:p="http://schemas.openxmlformats.org/presentationml/2006/main">
  <p:tag name="PA" val="v3.0.0"/>
</p:tagLst>
</file>

<file path=ppt/tags/tag65.xml><?xml version="1.0" encoding="utf-8"?>
<p:tagLst xmlns:a="http://schemas.openxmlformats.org/drawingml/2006/main" xmlns:r="http://schemas.openxmlformats.org/officeDocument/2006/relationships" xmlns:p="http://schemas.openxmlformats.org/presentationml/2006/main">
  <p:tag name="PA" val="v3.0.0"/>
</p:tagLst>
</file>

<file path=ppt/tags/tag66.xml><?xml version="1.0" encoding="utf-8"?>
<p:tagLst xmlns:a="http://schemas.openxmlformats.org/drawingml/2006/main" xmlns:r="http://schemas.openxmlformats.org/officeDocument/2006/relationships" xmlns:p="http://schemas.openxmlformats.org/presentationml/2006/main">
  <p:tag name="PA" val="v3.0.0"/>
</p:tagLst>
</file>

<file path=ppt/tags/tag67.xml><?xml version="1.0" encoding="utf-8"?>
<p:tagLst xmlns:a="http://schemas.openxmlformats.org/drawingml/2006/main" xmlns:r="http://schemas.openxmlformats.org/officeDocument/2006/relationships" xmlns:p="http://schemas.openxmlformats.org/presentationml/2006/main">
  <p:tag name="PA" val="v3.0.0"/>
</p:tagLst>
</file>

<file path=ppt/tags/tag68.xml><?xml version="1.0" encoding="utf-8"?>
<p:tagLst xmlns:a="http://schemas.openxmlformats.org/drawingml/2006/main" xmlns:r="http://schemas.openxmlformats.org/officeDocument/2006/relationships" xmlns:p="http://schemas.openxmlformats.org/presentationml/2006/main">
  <p:tag name="PA" val="v3.0.0"/>
</p:tagLst>
</file>

<file path=ppt/tags/tag69.xml><?xml version="1.0" encoding="utf-8"?>
<p:tagLst xmlns:a="http://schemas.openxmlformats.org/drawingml/2006/main" xmlns:r="http://schemas.openxmlformats.org/officeDocument/2006/relationships" xmlns:p="http://schemas.openxmlformats.org/presentationml/2006/main">
  <p:tag name="PA" val="v3.0.0"/>
</p:tagLst>
</file>

<file path=ppt/tags/tag7.xml><?xml version="1.0" encoding="utf-8"?>
<p:tagLst xmlns:a="http://schemas.openxmlformats.org/drawingml/2006/main" xmlns:r="http://schemas.openxmlformats.org/officeDocument/2006/relationships" xmlns:p="http://schemas.openxmlformats.org/presentationml/2006/main">
  <p:tag name="PA" val="v3.0.0"/>
</p:tagLst>
</file>

<file path=ppt/tags/tag70.xml><?xml version="1.0" encoding="utf-8"?>
<p:tagLst xmlns:a="http://schemas.openxmlformats.org/drawingml/2006/main" xmlns:r="http://schemas.openxmlformats.org/officeDocument/2006/relationships" xmlns:p="http://schemas.openxmlformats.org/presentationml/2006/main">
  <p:tag name="PA" val="v3.0.0"/>
</p:tagLst>
</file>

<file path=ppt/tags/tag71.xml><?xml version="1.0" encoding="utf-8"?>
<p:tagLst xmlns:a="http://schemas.openxmlformats.org/drawingml/2006/main" xmlns:r="http://schemas.openxmlformats.org/officeDocument/2006/relationships" xmlns:p="http://schemas.openxmlformats.org/presentationml/2006/main">
  <p:tag name="PA" val="v3.0.0"/>
</p:tagLst>
</file>

<file path=ppt/tags/tag72.xml><?xml version="1.0" encoding="utf-8"?>
<p:tagLst xmlns:a="http://schemas.openxmlformats.org/drawingml/2006/main" xmlns:r="http://schemas.openxmlformats.org/officeDocument/2006/relationships" xmlns:p="http://schemas.openxmlformats.org/presentationml/2006/main">
  <p:tag name="PA" val="v3.0.0"/>
</p:tagLst>
</file>

<file path=ppt/tags/tag73.xml><?xml version="1.0" encoding="utf-8"?>
<p:tagLst xmlns:a="http://schemas.openxmlformats.org/drawingml/2006/main" xmlns:r="http://schemas.openxmlformats.org/officeDocument/2006/relationships" xmlns:p="http://schemas.openxmlformats.org/presentationml/2006/main">
  <p:tag name="PA" val="v3.0.0"/>
</p:tagLst>
</file>

<file path=ppt/tags/tag74.xml><?xml version="1.0" encoding="utf-8"?>
<p:tagLst xmlns:a="http://schemas.openxmlformats.org/drawingml/2006/main" xmlns:r="http://schemas.openxmlformats.org/officeDocument/2006/relationships" xmlns:p="http://schemas.openxmlformats.org/presentationml/2006/main">
  <p:tag name="PA" val="v3.0.0"/>
</p:tagLst>
</file>

<file path=ppt/tags/tag75.xml><?xml version="1.0" encoding="utf-8"?>
<p:tagLst xmlns:a="http://schemas.openxmlformats.org/drawingml/2006/main" xmlns:r="http://schemas.openxmlformats.org/officeDocument/2006/relationships" xmlns:p="http://schemas.openxmlformats.org/presentationml/2006/main">
  <p:tag name="PA" val="v3.0.0"/>
</p:tagLst>
</file>

<file path=ppt/tags/tag76.xml><?xml version="1.0" encoding="utf-8"?>
<p:tagLst xmlns:a="http://schemas.openxmlformats.org/drawingml/2006/main" xmlns:r="http://schemas.openxmlformats.org/officeDocument/2006/relationships" xmlns:p="http://schemas.openxmlformats.org/presentationml/2006/main">
  <p:tag name="PA" val="v3.0.0"/>
</p:tagLst>
</file>

<file path=ppt/tags/tag77.xml><?xml version="1.0" encoding="utf-8"?>
<p:tagLst xmlns:a="http://schemas.openxmlformats.org/drawingml/2006/main" xmlns:r="http://schemas.openxmlformats.org/officeDocument/2006/relationships" xmlns:p="http://schemas.openxmlformats.org/presentationml/2006/main">
  <p:tag name="PA" val="v3.0.0"/>
</p:tagLst>
</file>

<file path=ppt/tags/tag78.xml><?xml version="1.0" encoding="utf-8"?>
<p:tagLst xmlns:a="http://schemas.openxmlformats.org/drawingml/2006/main" xmlns:r="http://schemas.openxmlformats.org/officeDocument/2006/relationships" xmlns:p="http://schemas.openxmlformats.org/presentationml/2006/main">
  <p:tag name="PA" val="v3.0.0"/>
</p:tagLst>
</file>

<file path=ppt/tags/tag79.xml><?xml version="1.0" encoding="utf-8"?>
<p:tagLst xmlns:a="http://schemas.openxmlformats.org/drawingml/2006/main" xmlns:r="http://schemas.openxmlformats.org/officeDocument/2006/relationships" xmlns:p="http://schemas.openxmlformats.org/presentationml/2006/main">
  <p:tag name="PA" val="v3.0.0"/>
</p:tagLst>
</file>

<file path=ppt/tags/tag8.xml><?xml version="1.0" encoding="utf-8"?>
<p:tagLst xmlns:a="http://schemas.openxmlformats.org/drawingml/2006/main" xmlns:r="http://schemas.openxmlformats.org/officeDocument/2006/relationships" xmlns:p="http://schemas.openxmlformats.org/presentationml/2006/main">
  <p:tag name="PA" val="v3.0.0"/>
</p:tagLst>
</file>

<file path=ppt/tags/tag80.xml><?xml version="1.0" encoding="utf-8"?>
<p:tagLst xmlns:a="http://schemas.openxmlformats.org/drawingml/2006/main" xmlns:r="http://schemas.openxmlformats.org/officeDocument/2006/relationships" xmlns:p="http://schemas.openxmlformats.org/presentationml/2006/main">
  <p:tag name="PA" val="v3.0.0"/>
</p:tagLst>
</file>

<file path=ppt/tags/tag81.xml><?xml version="1.0" encoding="utf-8"?>
<p:tagLst xmlns:a="http://schemas.openxmlformats.org/drawingml/2006/main" xmlns:r="http://schemas.openxmlformats.org/officeDocument/2006/relationships" xmlns:p="http://schemas.openxmlformats.org/presentationml/2006/main">
  <p:tag name="PA" val="v3.0.0"/>
</p:tagLst>
</file>

<file path=ppt/tags/tag82.xml><?xml version="1.0" encoding="utf-8"?>
<p:tagLst xmlns:a="http://schemas.openxmlformats.org/drawingml/2006/main" xmlns:r="http://schemas.openxmlformats.org/officeDocument/2006/relationships" xmlns:p="http://schemas.openxmlformats.org/presentationml/2006/main">
  <p:tag name="PA" val="v3.0.0"/>
</p:tagLst>
</file>

<file path=ppt/tags/tag83.xml><?xml version="1.0" encoding="utf-8"?>
<p:tagLst xmlns:a="http://schemas.openxmlformats.org/drawingml/2006/main" xmlns:r="http://schemas.openxmlformats.org/officeDocument/2006/relationships" xmlns:p="http://schemas.openxmlformats.org/presentationml/2006/main">
  <p:tag name="PA" val="v3.0.0"/>
</p:tagLst>
</file>

<file path=ppt/tags/tag84.xml><?xml version="1.0" encoding="utf-8"?>
<p:tagLst xmlns:a="http://schemas.openxmlformats.org/drawingml/2006/main" xmlns:r="http://schemas.openxmlformats.org/officeDocument/2006/relationships" xmlns:p="http://schemas.openxmlformats.org/presentationml/2006/main">
  <p:tag name="PA" val="v3.0.0"/>
</p:tagLst>
</file>

<file path=ppt/tags/tag85.xml><?xml version="1.0" encoding="utf-8"?>
<p:tagLst xmlns:a="http://schemas.openxmlformats.org/drawingml/2006/main" xmlns:r="http://schemas.openxmlformats.org/officeDocument/2006/relationships" xmlns:p="http://schemas.openxmlformats.org/presentationml/2006/main">
  <p:tag name="PA" val="v3.0.0"/>
</p:tagLst>
</file>

<file path=ppt/tags/tag86.xml><?xml version="1.0" encoding="utf-8"?>
<p:tagLst xmlns:a="http://schemas.openxmlformats.org/drawingml/2006/main" xmlns:r="http://schemas.openxmlformats.org/officeDocument/2006/relationships" xmlns:p="http://schemas.openxmlformats.org/presentationml/2006/main">
  <p:tag name="PA" val="v3.0.0"/>
</p:tagLst>
</file>

<file path=ppt/tags/tag87.xml><?xml version="1.0" encoding="utf-8"?>
<p:tagLst xmlns:a="http://schemas.openxmlformats.org/drawingml/2006/main" xmlns:r="http://schemas.openxmlformats.org/officeDocument/2006/relationships" xmlns:p="http://schemas.openxmlformats.org/presentationml/2006/main">
  <p:tag name="PA" val="v3.0.0"/>
</p:tagLst>
</file>

<file path=ppt/tags/tag88.xml><?xml version="1.0" encoding="utf-8"?>
<p:tagLst xmlns:a="http://schemas.openxmlformats.org/drawingml/2006/main" xmlns:r="http://schemas.openxmlformats.org/officeDocument/2006/relationships" xmlns:p="http://schemas.openxmlformats.org/presentationml/2006/main">
  <p:tag name="PA" val="v3.0.0"/>
</p:tagLst>
</file>

<file path=ppt/tags/tag89.xml><?xml version="1.0" encoding="utf-8"?>
<p:tagLst xmlns:a="http://schemas.openxmlformats.org/drawingml/2006/main" xmlns:r="http://schemas.openxmlformats.org/officeDocument/2006/relationships" xmlns:p="http://schemas.openxmlformats.org/presentationml/2006/main">
  <p:tag name="PA" val="v3.0.0"/>
</p:tagLst>
</file>

<file path=ppt/tags/tag9.xml><?xml version="1.0" encoding="utf-8"?>
<p:tagLst xmlns:a="http://schemas.openxmlformats.org/drawingml/2006/main" xmlns:r="http://schemas.openxmlformats.org/officeDocument/2006/relationships" xmlns:p="http://schemas.openxmlformats.org/presentationml/2006/main">
  <p:tag name="PA" val="v3.0.0"/>
</p:tagLst>
</file>

<file path=ppt/tags/tag90.xml><?xml version="1.0" encoding="utf-8"?>
<p:tagLst xmlns:a="http://schemas.openxmlformats.org/drawingml/2006/main" xmlns:r="http://schemas.openxmlformats.org/officeDocument/2006/relationships" xmlns:p="http://schemas.openxmlformats.org/presentationml/2006/main">
  <p:tag name="PA" val="v3.0.0"/>
</p:tagLst>
</file>

<file path=ppt/tags/tag91.xml><?xml version="1.0" encoding="utf-8"?>
<p:tagLst xmlns:a="http://schemas.openxmlformats.org/drawingml/2006/main" xmlns:r="http://schemas.openxmlformats.org/officeDocument/2006/relationships" xmlns:p="http://schemas.openxmlformats.org/presentationml/2006/main">
  <p:tag name="PA" val="v3.0.0"/>
</p:tagLst>
</file>

<file path=ppt/tags/tag92.xml><?xml version="1.0" encoding="utf-8"?>
<p:tagLst xmlns:a="http://schemas.openxmlformats.org/drawingml/2006/main" xmlns:r="http://schemas.openxmlformats.org/officeDocument/2006/relationships" xmlns:p="http://schemas.openxmlformats.org/presentationml/2006/main">
  <p:tag name="PA" val="v3.0.0"/>
</p:tagLst>
</file>

<file path=ppt/tags/tag93.xml><?xml version="1.0" encoding="utf-8"?>
<p:tagLst xmlns:a="http://schemas.openxmlformats.org/drawingml/2006/main" xmlns:r="http://schemas.openxmlformats.org/officeDocument/2006/relationships" xmlns:p="http://schemas.openxmlformats.org/presentationml/2006/main">
  <p:tag name="PA" val="v3.0.0"/>
</p:tagLst>
</file>

<file path=ppt/tags/tag94.xml><?xml version="1.0" encoding="utf-8"?>
<p:tagLst xmlns:a="http://schemas.openxmlformats.org/drawingml/2006/main" xmlns:r="http://schemas.openxmlformats.org/officeDocument/2006/relationships" xmlns:p="http://schemas.openxmlformats.org/presentationml/2006/main">
  <p:tag name="PA" val="v3.0.0"/>
</p:tagLst>
</file>

<file path=ppt/tags/tag95.xml><?xml version="1.0" encoding="utf-8"?>
<p:tagLst xmlns:a="http://schemas.openxmlformats.org/drawingml/2006/main" xmlns:r="http://schemas.openxmlformats.org/officeDocument/2006/relationships" xmlns:p="http://schemas.openxmlformats.org/presentationml/2006/main">
  <p:tag name="PA" val="v3.0.0"/>
</p:tagLst>
</file>

<file path=ppt/tags/tag96.xml><?xml version="1.0" encoding="utf-8"?>
<p:tagLst xmlns:a="http://schemas.openxmlformats.org/drawingml/2006/main" xmlns:r="http://schemas.openxmlformats.org/officeDocument/2006/relationships" xmlns:p="http://schemas.openxmlformats.org/presentationml/2006/main">
  <p:tag name="PA" val="v3.0.0"/>
</p:tagLst>
</file>

<file path=ppt/tags/tag97.xml><?xml version="1.0" encoding="utf-8"?>
<p:tagLst xmlns:a="http://schemas.openxmlformats.org/drawingml/2006/main" xmlns:r="http://schemas.openxmlformats.org/officeDocument/2006/relationships" xmlns:p="http://schemas.openxmlformats.org/presentationml/2006/main">
  <p:tag name="PA" val="v3.0.0"/>
</p:tagLst>
</file>

<file path=ppt/tags/tag98.xml><?xml version="1.0" encoding="utf-8"?>
<p:tagLst xmlns:a="http://schemas.openxmlformats.org/drawingml/2006/main" xmlns:r="http://schemas.openxmlformats.org/officeDocument/2006/relationships" xmlns:p="http://schemas.openxmlformats.org/presentationml/2006/main">
  <p:tag name="PA" val="v3.0.0"/>
</p:tagLst>
</file>

<file path=ppt/tags/tag99.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微信公众号 ppt模板王">
  <a:themeElements>
    <a:clrScheme name="自定义 585">
      <a:dk1>
        <a:sysClr val="windowText" lastClr="000000"/>
      </a:dk1>
      <a:lt1>
        <a:sysClr val="window" lastClr="FFFFFF"/>
      </a:lt1>
      <a:dk2>
        <a:srgbClr val="1F497D"/>
      </a:dk2>
      <a:lt2>
        <a:srgbClr val="EEECE1"/>
      </a:lt2>
      <a:accent1>
        <a:srgbClr val="FFCDE0"/>
      </a:accent1>
      <a:accent2>
        <a:srgbClr val="CCB993"/>
      </a:accent2>
      <a:accent3>
        <a:srgbClr val="FFCDE0"/>
      </a:accent3>
      <a:accent4>
        <a:srgbClr val="CCB993"/>
      </a:accent4>
      <a:accent5>
        <a:srgbClr val="FFCDE0"/>
      </a:accent5>
      <a:accent6>
        <a:srgbClr val="CCB99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TotalTime>
  <Words>2605</Words>
  <Application>Microsoft Office PowerPoint</Application>
  <PresentationFormat>自定义</PresentationFormat>
  <Paragraphs>215</Paragraphs>
  <Slides>22</Slides>
  <Notes>8</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22</vt:i4>
      </vt:variant>
    </vt:vector>
  </HeadingPairs>
  <TitlesOfParts>
    <vt:vector size="32" baseType="lpstr">
      <vt:lpstr>Gill Sans</vt:lpstr>
      <vt:lpstr>宋体</vt:lpstr>
      <vt:lpstr>微软雅黑</vt:lpstr>
      <vt:lpstr>幼圆</vt:lpstr>
      <vt:lpstr>字魂58号-创中黑</vt:lpstr>
      <vt:lpstr>字体圈欣意冠黑体</vt:lpstr>
      <vt:lpstr>Arial</vt:lpstr>
      <vt:lpstr>Calibri</vt:lpstr>
      <vt:lpstr>微信公众号 ppt模板王</vt:lpstr>
      <vt:lpstr>CorelDRAW</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Manager>
  <Company>www.51ppt mo ban.com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小清新</dc:title>
  <dc:creator>51PPT模板网</dc:creator>
  <cp:keywords>www.51pptmoban.com</cp:keywords>
  <dc:description>www.51 pptm oban.com</dc:description>
  <cp:lastModifiedBy>YANGs</cp:lastModifiedBy>
  <cp:revision>358</cp:revision>
  <dcterms:created xsi:type="dcterms:W3CDTF">2017-06-15T06:51:00Z</dcterms:created>
  <dcterms:modified xsi:type="dcterms:W3CDTF">2020-11-22T04:24:45Z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2052-10.8.0.6423</vt:lpwstr>
  </property>
</Properties>
</file>

<file path=docProps/thumbnail.jpeg>
</file>